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66" r:id="rId2"/>
    <p:sldId id="267" r:id="rId3"/>
    <p:sldId id="421" r:id="rId4"/>
    <p:sldId id="357" r:id="rId5"/>
    <p:sldId id="415" r:id="rId6"/>
    <p:sldId id="852" r:id="rId7"/>
    <p:sldId id="807" r:id="rId8"/>
    <p:sldId id="808" r:id="rId9"/>
    <p:sldId id="404" r:id="rId10"/>
    <p:sldId id="263" r:id="rId11"/>
    <p:sldId id="846" r:id="rId12"/>
    <p:sldId id="359" r:id="rId13"/>
    <p:sldId id="422" r:id="rId14"/>
    <p:sldId id="420" r:id="rId15"/>
    <p:sldId id="847" r:id="rId16"/>
    <p:sldId id="423" r:id="rId17"/>
    <p:sldId id="424" r:id="rId18"/>
    <p:sldId id="615" r:id="rId19"/>
    <p:sldId id="626" r:id="rId20"/>
    <p:sldId id="812" r:id="rId21"/>
    <p:sldId id="810" r:id="rId22"/>
    <p:sldId id="813" r:id="rId23"/>
    <p:sldId id="815" r:id="rId24"/>
    <p:sldId id="264" r:id="rId25"/>
    <p:sldId id="262" r:id="rId26"/>
    <p:sldId id="261" r:id="rId27"/>
    <p:sldId id="265" r:id="rId28"/>
    <p:sldId id="268" r:id="rId29"/>
    <p:sldId id="269" r:id="rId30"/>
    <p:sldId id="270" r:id="rId31"/>
    <p:sldId id="636" r:id="rId32"/>
    <p:sldId id="271" r:id="rId33"/>
    <p:sldId id="624" r:id="rId34"/>
    <p:sldId id="272" r:id="rId35"/>
    <p:sldId id="274" r:id="rId36"/>
    <p:sldId id="273" r:id="rId37"/>
    <p:sldId id="276" r:id="rId38"/>
    <p:sldId id="275" r:id="rId39"/>
    <p:sldId id="855" r:id="rId40"/>
    <p:sldId id="856" r:id="rId41"/>
    <p:sldId id="853" r:id="rId42"/>
    <p:sldId id="854" r:id="rId43"/>
    <p:sldId id="857" r:id="rId44"/>
    <p:sldId id="818" r:id="rId45"/>
    <p:sldId id="277" r:id="rId46"/>
    <p:sldId id="821" r:id="rId47"/>
    <p:sldId id="822" r:id="rId48"/>
    <p:sldId id="823" r:id="rId49"/>
    <p:sldId id="831" r:id="rId50"/>
    <p:sldId id="279" r:id="rId51"/>
    <p:sldId id="829" r:id="rId52"/>
    <p:sldId id="830" r:id="rId53"/>
    <p:sldId id="824" r:id="rId54"/>
    <p:sldId id="639" r:id="rId55"/>
    <p:sldId id="825" r:id="rId56"/>
    <p:sldId id="826" r:id="rId57"/>
    <p:sldId id="862" r:id="rId58"/>
    <p:sldId id="863" r:id="rId59"/>
    <p:sldId id="864" r:id="rId60"/>
    <p:sldId id="865" r:id="rId61"/>
    <p:sldId id="866" r:id="rId62"/>
    <p:sldId id="867" r:id="rId63"/>
    <p:sldId id="868" r:id="rId64"/>
    <p:sldId id="869" r:id="rId65"/>
    <p:sldId id="811" r:id="rId66"/>
    <p:sldId id="426" r:id="rId67"/>
    <p:sldId id="286" r:id="rId68"/>
    <p:sldId id="838" r:id="rId69"/>
    <p:sldId id="405" r:id="rId70"/>
    <p:sldId id="637" r:id="rId71"/>
    <p:sldId id="284" r:id="rId72"/>
    <p:sldId id="287" r:id="rId73"/>
    <p:sldId id="288" r:id="rId74"/>
    <p:sldId id="289" r:id="rId75"/>
    <p:sldId id="290" r:id="rId76"/>
    <p:sldId id="427" r:id="rId77"/>
    <p:sldId id="429" r:id="rId78"/>
    <p:sldId id="428" r:id="rId79"/>
    <p:sldId id="430" r:id="rId80"/>
    <p:sldId id="376" r:id="rId81"/>
    <p:sldId id="412" r:id="rId82"/>
    <p:sldId id="413" r:id="rId83"/>
    <p:sldId id="411" r:id="rId84"/>
    <p:sldId id="410" r:id="rId85"/>
    <p:sldId id="309" r:id="rId86"/>
    <p:sldId id="860" r:id="rId87"/>
    <p:sldId id="876" r:id="rId88"/>
    <p:sldId id="291" r:id="rId89"/>
    <p:sldId id="871" r:id="rId90"/>
    <p:sldId id="870" r:id="rId91"/>
    <p:sldId id="292" r:id="rId92"/>
    <p:sldId id="294" r:id="rId93"/>
    <p:sldId id="873" r:id="rId94"/>
    <p:sldId id="874" r:id="rId95"/>
    <p:sldId id="875" r:id="rId96"/>
    <p:sldId id="898" r:id="rId97"/>
    <p:sldId id="899" r:id="rId98"/>
    <p:sldId id="431" r:id="rId99"/>
    <p:sldId id="432" r:id="rId100"/>
    <p:sldId id="877" r:id="rId101"/>
    <p:sldId id="900" r:id="rId102"/>
    <p:sldId id="883" r:id="rId103"/>
    <p:sldId id="882" r:id="rId104"/>
    <p:sldId id="369" r:id="rId105"/>
    <p:sldId id="880" r:id="rId106"/>
    <p:sldId id="881" r:id="rId107"/>
    <p:sldId id="884" r:id="rId108"/>
    <p:sldId id="886" r:id="rId109"/>
    <p:sldId id="885" r:id="rId110"/>
    <p:sldId id="887" r:id="rId111"/>
    <p:sldId id="888" r:id="rId112"/>
    <p:sldId id="889" r:id="rId113"/>
    <p:sldId id="878" r:id="rId114"/>
    <p:sldId id="370" r:id="rId115"/>
    <p:sldId id="371" r:id="rId116"/>
    <p:sldId id="890" r:id="rId117"/>
    <p:sldId id="891" r:id="rId118"/>
    <p:sldId id="892" r:id="rId119"/>
    <p:sldId id="893" r:id="rId120"/>
    <p:sldId id="894" r:id="rId121"/>
    <p:sldId id="895" r:id="rId122"/>
    <p:sldId id="896" r:id="rId123"/>
    <p:sldId id="897" r:id="rId124"/>
    <p:sldId id="879" r:id="rId125"/>
    <p:sldId id="902" r:id="rId126"/>
    <p:sldId id="903" r:id="rId127"/>
    <p:sldId id="901" r:id="rId128"/>
    <p:sldId id="374" r:id="rId129"/>
    <p:sldId id="375" r:id="rId130"/>
    <p:sldId id="904" r:id="rId131"/>
    <p:sldId id="905" r:id="rId132"/>
    <p:sldId id="906" r:id="rId133"/>
    <p:sldId id="907" r:id="rId134"/>
    <p:sldId id="910" r:id="rId135"/>
    <p:sldId id="306" r:id="rId136"/>
    <p:sldId id="296" r:id="rId137"/>
    <p:sldId id="311" r:id="rId138"/>
    <p:sldId id="934" r:id="rId139"/>
    <p:sldId id="635" r:id="rId140"/>
    <p:sldId id="634" r:id="rId141"/>
    <p:sldId id="633" r:id="rId142"/>
    <p:sldId id="302" r:id="rId143"/>
    <p:sldId id="281" r:id="rId144"/>
    <p:sldId id="298" r:id="rId145"/>
    <p:sldId id="282" r:id="rId146"/>
    <p:sldId id="843" r:id="rId147"/>
    <p:sldId id="283" r:id="rId148"/>
    <p:sldId id="842" r:id="rId149"/>
    <p:sldId id="297" r:id="rId150"/>
    <p:sldId id="303" r:id="rId151"/>
    <p:sldId id="942" r:id="rId152"/>
    <p:sldId id="844" r:id="rId153"/>
    <p:sldId id="909" r:id="rId154"/>
    <p:sldId id="438" r:id="rId155"/>
    <p:sldId id="832" r:id="rId156"/>
    <p:sldId id="669" r:id="rId157"/>
    <p:sldId id="700" r:id="rId158"/>
    <p:sldId id="670" r:id="rId159"/>
    <p:sldId id="701" r:id="rId160"/>
    <p:sldId id="702" r:id="rId161"/>
    <p:sldId id="672" r:id="rId162"/>
    <p:sldId id="673" r:id="rId163"/>
    <p:sldId id="704" r:id="rId164"/>
    <p:sldId id="705" r:id="rId165"/>
    <p:sldId id="321" r:id="rId166"/>
    <p:sldId id="322" r:id="rId167"/>
    <p:sldId id="706" r:id="rId168"/>
    <p:sldId id="361" r:id="rId169"/>
    <p:sldId id="327" r:id="rId170"/>
    <p:sldId id="326" r:id="rId171"/>
    <p:sldId id="324" r:id="rId172"/>
    <p:sldId id="323" r:id="rId173"/>
    <p:sldId id="328" r:id="rId174"/>
    <p:sldId id="329" r:id="rId175"/>
    <p:sldId id="331" r:id="rId176"/>
    <p:sldId id="332" r:id="rId177"/>
    <p:sldId id="333" r:id="rId178"/>
    <p:sldId id="334" r:id="rId179"/>
    <p:sldId id="335" r:id="rId180"/>
    <p:sldId id="336" r:id="rId181"/>
    <p:sldId id="330" r:id="rId182"/>
    <p:sldId id="339" r:id="rId183"/>
    <p:sldId id="344" r:id="rId184"/>
    <p:sldId id="338" r:id="rId185"/>
    <p:sldId id="340" r:id="rId186"/>
    <p:sldId id="629" r:id="rId187"/>
    <p:sldId id="342" r:id="rId188"/>
    <p:sldId id="341" r:id="rId189"/>
    <p:sldId id="343" r:id="rId190"/>
    <p:sldId id="457" r:id="rId191"/>
    <p:sldId id="692" r:id="rId192"/>
    <p:sldId id="640" r:id="rId193"/>
    <p:sldId id="675" r:id="rId194"/>
    <p:sldId id="833" r:id="rId195"/>
    <p:sldId id="677" r:id="rId196"/>
    <p:sldId id="401" r:id="rId197"/>
    <p:sldId id="678" r:id="rId198"/>
    <p:sldId id="679" r:id="rId199"/>
    <p:sldId id="837" r:id="rId200"/>
    <p:sldId id="313" r:id="rId201"/>
    <p:sldId id="360" r:id="rId202"/>
    <p:sldId id="305" r:id="rId203"/>
    <p:sldId id="916" r:id="rId204"/>
    <p:sldId id="834" r:id="rId205"/>
    <p:sldId id="693" r:id="rId206"/>
    <p:sldId id="691" r:id="rId207"/>
    <p:sldId id="458" r:id="rId208"/>
    <p:sldId id="806" r:id="rId209"/>
    <p:sldId id="695" r:id="rId210"/>
    <p:sldId id="638" r:id="rId211"/>
    <p:sldId id="559" r:id="rId212"/>
    <p:sldId id="631" r:id="rId213"/>
    <p:sldId id="839" r:id="rId214"/>
    <p:sldId id="840" r:id="rId215"/>
    <p:sldId id="841" r:id="rId216"/>
    <p:sldId id="377" r:id="rId217"/>
    <p:sldId id="612" r:id="rId218"/>
    <p:sldId id="451" r:id="rId219"/>
    <p:sldId id="922" r:id="rId220"/>
    <p:sldId id="923" r:id="rId221"/>
    <p:sldId id="924" r:id="rId222"/>
    <p:sldId id="925" r:id="rId223"/>
    <p:sldId id="929" r:id="rId224"/>
    <p:sldId id="926" r:id="rId225"/>
    <p:sldId id="927" r:id="rId226"/>
    <p:sldId id="928" r:id="rId227"/>
    <p:sldId id="301" r:id="rId228"/>
    <p:sldId id="835" r:id="rId229"/>
    <p:sldId id="394" r:id="rId230"/>
    <p:sldId id="349" r:id="rId231"/>
    <p:sldId id="845" r:id="rId2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creditation Manager Training (2025)" id="{AD79B1F6-F974-4C97-A702-B916359EDA19}">
          <p14:sldIdLst>
            <p14:sldId id="266"/>
            <p14:sldId id="267"/>
            <p14:sldId id="421"/>
            <p14:sldId id="357"/>
            <p14:sldId id="415"/>
            <p14:sldId id="852"/>
            <p14:sldId id="807"/>
            <p14:sldId id="808"/>
            <p14:sldId id="404"/>
            <p14:sldId id="263"/>
            <p14:sldId id="846"/>
            <p14:sldId id="359"/>
            <p14:sldId id="422"/>
            <p14:sldId id="420"/>
            <p14:sldId id="847"/>
            <p14:sldId id="423"/>
            <p14:sldId id="424"/>
            <p14:sldId id="615"/>
            <p14:sldId id="626"/>
            <p14:sldId id="812"/>
            <p14:sldId id="810"/>
            <p14:sldId id="813"/>
            <p14:sldId id="815"/>
            <p14:sldId id="264"/>
            <p14:sldId id="262"/>
            <p14:sldId id="261"/>
            <p14:sldId id="265"/>
            <p14:sldId id="268"/>
            <p14:sldId id="269"/>
            <p14:sldId id="270"/>
            <p14:sldId id="636"/>
            <p14:sldId id="271"/>
            <p14:sldId id="624"/>
            <p14:sldId id="272"/>
            <p14:sldId id="274"/>
            <p14:sldId id="273"/>
            <p14:sldId id="276"/>
            <p14:sldId id="275"/>
            <p14:sldId id="855"/>
            <p14:sldId id="856"/>
            <p14:sldId id="853"/>
            <p14:sldId id="854"/>
            <p14:sldId id="857"/>
            <p14:sldId id="818"/>
            <p14:sldId id="277"/>
            <p14:sldId id="821"/>
            <p14:sldId id="822"/>
            <p14:sldId id="823"/>
            <p14:sldId id="831"/>
            <p14:sldId id="279"/>
            <p14:sldId id="829"/>
            <p14:sldId id="830"/>
            <p14:sldId id="824"/>
            <p14:sldId id="639"/>
            <p14:sldId id="825"/>
            <p14:sldId id="826"/>
            <p14:sldId id="862"/>
            <p14:sldId id="863"/>
            <p14:sldId id="864"/>
            <p14:sldId id="865"/>
            <p14:sldId id="866"/>
            <p14:sldId id="867"/>
            <p14:sldId id="868"/>
            <p14:sldId id="869"/>
            <p14:sldId id="811"/>
            <p14:sldId id="426"/>
            <p14:sldId id="286"/>
            <p14:sldId id="838"/>
            <p14:sldId id="405"/>
            <p14:sldId id="637"/>
            <p14:sldId id="284"/>
            <p14:sldId id="287"/>
            <p14:sldId id="288"/>
            <p14:sldId id="289"/>
            <p14:sldId id="290"/>
            <p14:sldId id="427"/>
            <p14:sldId id="429"/>
            <p14:sldId id="428"/>
            <p14:sldId id="430"/>
            <p14:sldId id="376"/>
            <p14:sldId id="412"/>
            <p14:sldId id="413"/>
            <p14:sldId id="411"/>
            <p14:sldId id="410"/>
            <p14:sldId id="309"/>
            <p14:sldId id="860"/>
            <p14:sldId id="876"/>
            <p14:sldId id="291"/>
            <p14:sldId id="871"/>
            <p14:sldId id="870"/>
            <p14:sldId id="292"/>
            <p14:sldId id="294"/>
            <p14:sldId id="873"/>
            <p14:sldId id="874"/>
            <p14:sldId id="875"/>
            <p14:sldId id="898"/>
            <p14:sldId id="899"/>
            <p14:sldId id="431"/>
            <p14:sldId id="432"/>
            <p14:sldId id="877"/>
            <p14:sldId id="900"/>
            <p14:sldId id="883"/>
            <p14:sldId id="882"/>
            <p14:sldId id="369"/>
            <p14:sldId id="880"/>
            <p14:sldId id="881"/>
            <p14:sldId id="884"/>
            <p14:sldId id="886"/>
            <p14:sldId id="885"/>
            <p14:sldId id="887"/>
            <p14:sldId id="888"/>
            <p14:sldId id="889"/>
            <p14:sldId id="878"/>
            <p14:sldId id="370"/>
            <p14:sldId id="371"/>
            <p14:sldId id="890"/>
            <p14:sldId id="891"/>
            <p14:sldId id="892"/>
            <p14:sldId id="893"/>
            <p14:sldId id="894"/>
            <p14:sldId id="895"/>
            <p14:sldId id="896"/>
            <p14:sldId id="897"/>
            <p14:sldId id="879"/>
            <p14:sldId id="902"/>
            <p14:sldId id="903"/>
            <p14:sldId id="901"/>
            <p14:sldId id="374"/>
            <p14:sldId id="375"/>
            <p14:sldId id="904"/>
            <p14:sldId id="905"/>
            <p14:sldId id="906"/>
            <p14:sldId id="907"/>
            <p14:sldId id="910"/>
            <p14:sldId id="306"/>
            <p14:sldId id="296"/>
            <p14:sldId id="311"/>
            <p14:sldId id="934"/>
            <p14:sldId id="635"/>
            <p14:sldId id="634"/>
            <p14:sldId id="633"/>
            <p14:sldId id="302"/>
            <p14:sldId id="281"/>
            <p14:sldId id="298"/>
            <p14:sldId id="282"/>
            <p14:sldId id="843"/>
            <p14:sldId id="283"/>
            <p14:sldId id="842"/>
            <p14:sldId id="297"/>
            <p14:sldId id="303"/>
            <p14:sldId id="942"/>
            <p14:sldId id="844"/>
            <p14:sldId id="909"/>
            <p14:sldId id="438"/>
            <p14:sldId id="832"/>
            <p14:sldId id="669"/>
            <p14:sldId id="700"/>
            <p14:sldId id="670"/>
            <p14:sldId id="701"/>
            <p14:sldId id="702"/>
            <p14:sldId id="672"/>
            <p14:sldId id="673"/>
            <p14:sldId id="704"/>
            <p14:sldId id="705"/>
            <p14:sldId id="321"/>
            <p14:sldId id="322"/>
            <p14:sldId id="706"/>
            <p14:sldId id="361"/>
            <p14:sldId id="327"/>
            <p14:sldId id="326"/>
            <p14:sldId id="324"/>
            <p14:sldId id="323"/>
            <p14:sldId id="328"/>
            <p14:sldId id="329"/>
            <p14:sldId id="331"/>
            <p14:sldId id="332"/>
            <p14:sldId id="333"/>
            <p14:sldId id="334"/>
            <p14:sldId id="335"/>
            <p14:sldId id="336"/>
            <p14:sldId id="330"/>
            <p14:sldId id="339"/>
            <p14:sldId id="344"/>
            <p14:sldId id="338"/>
            <p14:sldId id="340"/>
            <p14:sldId id="629"/>
            <p14:sldId id="342"/>
            <p14:sldId id="341"/>
            <p14:sldId id="343"/>
            <p14:sldId id="457"/>
            <p14:sldId id="692"/>
            <p14:sldId id="640"/>
            <p14:sldId id="675"/>
            <p14:sldId id="833"/>
            <p14:sldId id="677"/>
            <p14:sldId id="401"/>
            <p14:sldId id="678"/>
            <p14:sldId id="679"/>
            <p14:sldId id="837"/>
            <p14:sldId id="313"/>
            <p14:sldId id="360"/>
            <p14:sldId id="305"/>
            <p14:sldId id="916"/>
            <p14:sldId id="834"/>
            <p14:sldId id="693"/>
            <p14:sldId id="691"/>
            <p14:sldId id="458"/>
            <p14:sldId id="806"/>
            <p14:sldId id="695"/>
            <p14:sldId id="638"/>
            <p14:sldId id="559"/>
            <p14:sldId id="631"/>
            <p14:sldId id="839"/>
            <p14:sldId id="840"/>
            <p14:sldId id="841"/>
            <p14:sldId id="377"/>
            <p14:sldId id="612"/>
            <p14:sldId id="451"/>
            <p14:sldId id="922"/>
            <p14:sldId id="923"/>
            <p14:sldId id="924"/>
            <p14:sldId id="925"/>
            <p14:sldId id="929"/>
            <p14:sldId id="926"/>
            <p14:sldId id="927"/>
            <p14:sldId id="928"/>
            <p14:sldId id="301"/>
            <p14:sldId id="835"/>
            <p14:sldId id="394"/>
            <p14:sldId id="349"/>
            <p14:sldId id="8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adrak" initials="DM" lastIdx="1" clrIdx="0">
    <p:extLst>
      <p:ext uri="{19B8F6BF-5375-455C-9EA6-DF929625EA0E}">
        <p15:presenceInfo xmlns:p15="http://schemas.microsoft.com/office/powerpoint/2012/main" userId="S::dmadrak@LEASLLC.com::58c4d53b-d86e-448f-b5c1-b32839d20b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8F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50" autoAdjust="0"/>
    <p:restoredTop sz="94660"/>
  </p:normalViewPr>
  <p:slideViewPr>
    <p:cSldViewPr snapToGrid="0">
      <p:cViewPr>
        <p:scale>
          <a:sx n="73" d="100"/>
          <a:sy n="73" d="100"/>
        </p:scale>
        <p:origin x="1128"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heme" Target="theme/theme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commentAuthors" Target="commentAuthor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viewProps" Target="viewProps.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iagrams/_rels/data1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diagrams/_rels/data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_rels/data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ata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13.svg"/></Relationships>
</file>

<file path=ppt/diagrams/_rels/data1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8.svg"/><Relationship Id="rId5" Type="http://schemas.openxmlformats.org/officeDocument/2006/relationships/image" Target="../media/image106.png"/><Relationship Id="rId10" Type="http://schemas.openxmlformats.org/officeDocument/2006/relationships/image" Target="../media/image132.svg"/><Relationship Id="rId4" Type="http://schemas.openxmlformats.org/officeDocument/2006/relationships/image" Target="../media/image127.svg"/><Relationship Id="rId9" Type="http://schemas.openxmlformats.org/officeDocument/2006/relationships/image" Target="../media/image131.png"/></Relationships>
</file>

<file path=ppt/diagrams/_rels/data1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ata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svg"/><Relationship Id="rId1" Type="http://schemas.openxmlformats.org/officeDocument/2006/relationships/image" Target="../media/image163.png"/><Relationship Id="rId4" Type="http://schemas.openxmlformats.org/officeDocument/2006/relationships/image" Target="../media/image166.svg"/></Relationships>
</file>

<file path=ppt/diagrams/_rels/data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svg"/><Relationship Id="rId1" Type="http://schemas.openxmlformats.org/officeDocument/2006/relationships/image" Target="../media/image178.png"/><Relationship Id="rId4" Type="http://schemas.openxmlformats.org/officeDocument/2006/relationships/image" Target="../media/image181.svg"/></Relationships>
</file>

<file path=ppt/diagrams/_rels/data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svg"/><Relationship Id="rId1" Type="http://schemas.openxmlformats.org/officeDocument/2006/relationships/image" Target="../media/image183.png"/><Relationship Id="rId4" Type="http://schemas.openxmlformats.org/officeDocument/2006/relationships/image" Target="../media/image186.svg"/></Relationships>
</file>

<file path=ppt/diagrams/_rels/data25.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90.svg"/></Relationships>
</file>

<file path=ppt/diagrams/_rels/data27.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svg"/><Relationship Id="rId1" Type="http://schemas.openxmlformats.org/officeDocument/2006/relationships/image" Target="../media/image216.png"/><Relationship Id="rId6" Type="http://schemas.openxmlformats.org/officeDocument/2006/relationships/image" Target="../media/image221.svg"/><Relationship Id="rId5" Type="http://schemas.openxmlformats.org/officeDocument/2006/relationships/image" Target="../media/image220.png"/><Relationship Id="rId4" Type="http://schemas.openxmlformats.org/officeDocument/2006/relationships/image" Target="../media/image219.svg"/></Relationships>
</file>

<file path=ppt/diagrams/_rels/data2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svg"/><Relationship Id="rId1" Type="http://schemas.openxmlformats.org/officeDocument/2006/relationships/image" Target="../media/image224.png"/><Relationship Id="rId6" Type="http://schemas.openxmlformats.org/officeDocument/2006/relationships/image" Target="../media/image229.svg"/><Relationship Id="rId5" Type="http://schemas.openxmlformats.org/officeDocument/2006/relationships/image" Target="../media/image228.png"/><Relationship Id="rId4" Type="http://schemas.openxmlformats.org/officeDocument/2006/relationships/image" Target="../media/image227.svg"/></Relationships>
</file>

<file path=ppt/diagrams/_rels/data2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svg"/><Relationship Id="rId1" Type="http://schemas.openxmlformats.org/officeDocument/2006/relationships/image" Target="../media/image232.png"/><Relationship Id="rId4" Type="http://schemas.openxmlformats.org/officeDocument/2006/relationships/image" Target="../media/image235.svg"/></Relationships>
</file>

<file path=ppt/diagrams/_rels/data3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svg"/><Relationship Id="rId1" Type="http://schemas.openxmlformats.org/officeDocument/2006/relationships/image" Target="../media/image242.png"/><Relationship Id="rId6" Type="http://schemas.openxmlformats.org/officeDocument/2006/relationships/image" Target="../media/image247.svg"/><Relationship Id="rId5" Type="http://schemas.openxmlformats.org/officeDocument/2006/relationships/image" Target="../media/image246.png"/><Relationship Id="rId4" Type="http://schemas.openxmlformats.org/officeDocument/2006/relationships/image" Target="../media/image245.svg"/></Relationships>
</file>

<file path=ppt/diagrams/_rels/data31.xml.rels><?xml version="1.0" encoding="UTF-8" standalone="yes"?>
<Relationships xmlns="http://schemas.openxmlformats.org/package/2006/relationships"><Relationship Id="rId3" Type="http://schemas.openxmlformats.org/officeDocument/2006/relationships/image" Target="../media/image249.svg"/><Relationship Id="rId2" Type="http://schemas.openxmlformats.org/officeDocument/2006/relationships/image" Target="../media/image248.png"/><Relationship Id="rId1" Type="http://schemas.openxmlformats.org/officeDocument/2006/relationships/hyperlink" Target="http://www.powerdms.com/" TargetMode="External"/><Relationship Id="rId5" Type="http://schemas.openxmlformats.org/officeDocument/2006/relationships/image" Target="../media/image251.svg"/><Relationship Id="rId4" Type="http://schemas.openxmlformats.org/officeDocument/2006/relationships/image" Target="../media/image250.png"/></Relationships>
</file>

<file path=ppt/diagrams/_rels/data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253.sv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ata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8.svg"/><Relationship Id="rId5" Type="http://schemas.openxmlformats.org/officeDocument/2006/relationships/image" Target="../media/image33.png"/><Relationship Id="rId4" Type="http://schemas.openxmlformats.org/officeDocument/2006/relationships/image" Target="../media/image67.svg"/></Relationships>
</file>

<file path=ppt/diagrams/_rels/data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6.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68.svg"/><Relationship Id="rId1" Type="http://schemas.openxmlformats.org/officeDocument/2006/relationships/image" Target="../media/image33.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67.svg"/><Relationship Id="rId9" Type="http://schemas.openxmlformats.org/officeDocument/2006/relationships/image" Target="../media/image75.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 Id="rId14" Type="http://schemas.openxmlformats.org/officeDocument/2006/relationships/image" Target="../media/image92.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sv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svg"/><Relationship Id="rId4" Type="http://schemas.openxmlformats.org/officeDocument/2006/relationships/image" Target="../media/image96.svg"/><Relationship Id="rId9" Type="http://schemas.openxmlformats.org/officeDocument/2006/relationships/image" Target="../media/image101.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svg"/><Relationship Id="rId1" Type="http://schemas.openxmlformats.org/officeDocument/2006/relationships/image" Target="../media/image106.png"/><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svg"/><Relationship Id="rId1" Type="http://schemas.openxmlformats.org/officeDocument/2006/relationships/image" Target="../media/image106.png"/><Relationship Id="rId4" Type="http://schemas.openxmlformats.org/officeDocument/2006/relationships/image" Target="../media/image113.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6.png"/><Relationship Id="rId7" Type="http://schemas.openxmlformats.org/officeDocument/2006/relationships/image" Target="../media/image129.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8.svg"/><Relationship Id="rId5" Type="http://schemas.openxmlformats.org/officeDocument/2006/relationships/image" Target="../media/image106.png"/><Relationship Id="rId10" Type="http://schemas.openxmlformats.org/officeDocument/2006/relationships/image" Target="../media/image132.svg"/><Relationship Id="rId4" Type="http://schemas.openxmlformats.org/officeDocument/2006/relationships/image" Target="../media/image127.svg"/><Relationship Id="rId9" Type="http://schemas.openxmlformats.org/officeDocument/2006/relationships/image" Target="../media/image131.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svg"/><Relationship Id="rId1" Type="http://schemas.openxmlformats.org/officeDocument/2006/relationships/image" Target="../media/image163.png"/><Relationship Id="rId4" Type="http://schemas.openxmlformats.org/officeDocument/2006/relationships/image" Target="../media/image166.svg"/></Relationships>
</file>

<file path=ppt/diagrams/_rels/drawing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svg"/><Relationship Id="rId1" Type="http://schemas.openxmlformats.org/officeDocument/2006/relationships/image" Target="../media/image178.png"/><Relationship Id="rId4" Type="http://schemas.openxmlformats.org/officeDocument/2006/relationships/image" Target="../media/image181.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svg"/><Relationship Id="rId1" Type="http://schemas.openxmlformats.org/officeDocument/2006/relationships/image" Target="../media/image183.png"/><Relationship Id="rId4" Type="http://schemas.openxmlformats.org/officeDocument/2006/relationships/image" Target="../media/image186.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192.sv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svg"/><Relationship Id="rId1" Type="http://schemas.openxmlformats.org/officeDocument/2006/relationships/image" Target="../media/image187.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90.svg"/></Relationships>
</file>

<file path=ppt/diagrams/_rels/drawing27.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svg"/><Relationship Id="rId1" Type="http://schemas.openxmlformats.org/officeDocument/2006/relationships/image" Target="../media/image216.png"/><Relationship Id="rId6" Type="http://schemas.openxmlformats.org/officeDocument/2006/relationships/image" Target="../media/image221.svg"/><Relationship Id="rId5" Type="http://schemas.openxmlformats.org/officeDocument/2006/relationships/image" Target="../media/image220.png"/><Relationship Id="rId4" Type="http://schemas.openxmlformats.org/officeDocument/2006/relationships/image" Target="../media/image219.svg"/></Relationships>
</file>

<file path=ppt/diagrams/_rels/drawing2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svg"/><Relationship Id="rId1" Type="http://schemas.openxmlformats.org/officeDocument/2006/relationships/image" Target="../media/image224.png"/><Relationship Id="rId6" Type="http://schemas.openxmlformats.org/officeDocument/2006/relationships/image" Target="../media/image229.svg"/><Relationship Id="rId5" Type="http://schemas.openxmlformats.org/officeDocument/2006/relationships/image" Target="../media/image228.png"/><Relationship Id="rId4" Type="http://schemas.openxmlformats.org/officeDocument/2006/relationships/image" Target="../media/image227.svg"/></Relationships>
</file>

<file path=ppt/diagrams/_rels/drawing2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svg"/><Relationship Id="rId1" Type="http://schemas.openxmlformats.org/officeDocument/2006/relationships/image" Target="../media/image232.png"/><Relationship Id="rId4" Type="http://schemas.openxmlformats.org/officeDocument/2006/relationships/image" Target="../media/image235.svg"/></Relationships>
</file>

<file path=ppt/diagrams/_rels/drawing3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svg"/><Relationship Id="rId1" Type="http://schemas.openxmlformats.org/officeDocument/2006/relationships/image" Target="../media/image242.png"/><Relationship Id="rId6" Type="http://schemas.openxmlformats.org/officeDocument/2006/relationships/image" Target="../media/image247.svg"/><Relationship Id="rId5" Type="http://schemas.openxmlformats.org/officeDocument/2006/relationships/image" Target="../media/image246.png"/><Relationship Id="rId4" Type="http://schemas.openxmlformats.org/officeDocument/2006/relationships/image" Target="../media/image245.svg"/></Relationships>
</file>

<file path=ppt/diagrams/_rels/drawing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svg"/><Relationship Id="rId1" Type="http://schemas.openxmlformats.org/officeDocument/2006/relationships/image" Target="../media/image248.png"/><Relationship Id="rId5" Type="http://schemas.openxmlformats.org/officeDocument/2006/relationships/hyperlink" Target="http://www.powerdms.com/" TargetMode="External"/><Relationship Id="rId4" Type="http://schemas.openxmlformats.org/officeDocument/2006/relationships/image" Target="../media/image251.svg"/></Relationships>
</file>

<file path=ppt/diagrams/_rels/drawing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70.svg"/><Relationship Id="rId1" Type="http://schemas.openxmlformats.org/officeDocument/2006/relationships/image" Target="../media/image69.png"/><Relationship Id="rId4" Type="http://schemas.openxmlformats.org/officeDocument/2006/relationships/image" Target="../media/image25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30.svg"/><Relationship Id="rId16" Type="http://schemas.openxmlformats.org/officeDocument/2006/relationships/image" Target="../media/image44.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8.svg"/><Relationship Id="rId5" Type="http://schemas.openxmlformats.org/officeDocument/2006/relationships/image" Target="../media/image33.png"/><Relationship Id="rId4" Type="http://schemas.openxmlformats.org/officeDocument/2006/relationships/image" Target="../media/image67.svg"/></Relationships>
</file>

<file path=ppt/diagrams/_rels/drawing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6.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image" Target="../media/image68.svg"/><Relationship Id="rId1" Type="http://schemas.openxmlformats.org/officeDocument/2006/relationships/image" Target="../media/image33.png"/><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67.svg"/><Relationship Id="rId9"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3262458F-EC6E-4EE5-A703-FE3B04F35A1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7F8D9125-0E55-4E19-AC24-299F474A1E97}">
      <dgm:prSet/>
      <dgm:spPr/>
      <dgm:t>
        <a:bodyPr/>
        <a:lstStyle/>
        <a:p>
          <a:r>
            <a:rPr lang="en-US" dirty="0"/>
            <a:t>Serves as the authoritative body that determines whether an agency is worthy of accreditation</a:t>
          </a:r>
        </a:p>
      </dgm:t>
    </dgm:pt>
    <dgm:pt modelId="{3181FA05-1E3A-4726-B85C-5151370A624E}" type="parTrans" cxnId="{9E0E980A-CEC8-4C24-8C81-E6328EED275F}">
      <dgm:prSet/>
      <dgm:spPr/>
      <dgm:t>
        <a:bodyPr/>
        <a:lstStyle/>
        <a:p>
          <a:endParaRPr lang="en-US"/>
        </a:p>
      </dgm:t>
    </dgm:pt>
    <dgm:pt modelId="{B30CC637-7225-4E48-B1BA-A353EC4F8022}" type="sibTrans" cxnId="{9E0E980A-CEC8-4C24-8C81-E6328EED275F}">
      <dgm:prSet/>
      <dgm:spPr/>
      <dgm:t>
        <a:bodyPr/>
        <a:lstStyle/>
        <a:p>
          <a:endParaRPr lang="en-US"/>
        </a:p>
      </dgm:t>
    </dgm:pt>
    <dgm:pt modelId="{D734BC58-7439-47E8-A327-5E690E28D8D4}">
      <dgm:prSet/>
      <dgm:spPr/>
      <dgm:t>
        <a:bodyPr/>
        <a:lstStyle/>
        <a:p>
          <a:r>
            <a:rPr lang="en-US"/>
            <a:t>Regularly scheduled meetings since September 2000</a:t>
          </a:r>
        </a:p>
      </dgm:t>
    </dgm:pt>
    <dgm:pt modelId="{AC74C58B-65D4-4C2C-9BA4-825FC0F08D04}" type="parTrans" cxnId="{431E4616-BF7F-4BDE-8755-3270B5BB37E1}">
      <dgm:prSet/>
      <dgm:spPr/>
      <dgm:t>
        <a:bodyPr/>
        <a:lstStyle/>
        <a:p>
          <a:endParaRPr lang="en-US"/>
        </a:p>
      </dgm:t>
    </dgm:pt>
    <dgm:pt modelId="{2AC62131-35A6-4554-90F0-740F5E04C09E}" type="sibTrans" cxnId="{431E4616-BF7F-4BDE-8755-3270B5BB37E1}">
      <dgm:prSet/>
      <dgm:spPr/>
      <dgm:t>
        <a:bodyPr/>
        <a:lstStyle/>
        <a:p>
          <a:endParaRPr lang="en-US"/>
        </a:p>
      </dgm:t>
    </dgm:pt>
    <dgm:pt modelId="{05517DEC-E7BF-43C3-8BC6-56D9002D3387}">
      <dgm:prSet/>
      <dgm:spPr/>
      <dgm:t>
        <a:bodyPr/>
        <a:lstStyle/>
        <a:p>
          <a:r>
            <a:rPr lang="en-US"/>
            <a:t>Consist of members from throughout the Commonwealth</a:t>
          </a:r>
        </a:p>
      </dgm:t>
    </dgm:pt>
    <dgm:pt modelId="{18239A21-958D-45AB-B87D-0DBAABC4E934}" type="parTrans" cxnId="{38CD6E76-A569-4C64-85EF-670387815619}">
      <dgm:prSet/>
      <dgm:spPr/>
      <dgm:t>
        <a:bodyPr/>
        <a:lstStyle/>
        <a:p>
          <a:endParaRPr lang="en-US"/>
        </a:p>
      </dgm:t>
    </dgm:pt>
    <dgm:pt modelId="{474ED087-3647-483D-B14C-BF8E6E7A8AA3}" type="sibTrans" cxnId="{38CD6E76-A569-4C64-85EF-670387815619}">
      <dgm:prSet/>
      <dgm:spPr/>
      <dgm:t>
        <a:bodyPr/>
        <a:lstStyle/>
        <a:p>
          <a:endParaRPr lang="en-US"/>
        </a:p>
      </dgm:t>
    </dgm:pt>
    <dgm:pt modelId="{0E6668C0-0F93-460C-99D1-82B406147995}">
      <dgm:prSet/>
      <dgm:spPr/>
      <dgm:t>
        <a:bodyPr/>
        <a:lstStyle/>
        <a:p>
          <a:r>
            <a:rPr lang="en-US"/>
            <a:t>Ralph (Lee) Benson, Chairperson</a:t>
          </a:r>
        </a:p>
      </dgm:t>
    </dgm:pt>
    <dgm:pt modelId="{EFDF8FEA-CAA1-4AAE-9ECA-104EAA0127CB}" type="parTrans" cxnId="{A10A45C8-9499-4F87-A543-76F9761ED1C5}">
      <dgm:prSet/>
      <dgm:spPr/>
      <dgm:t>
        <a:bodyPr/>
        <a:lstStyle/>
        <a:p>
          <a:endParaRPr lang="en-US"/>
        </a:p>
      </dgm:t>
    </dgm:pt>
    <dgm:pt modelId="{E5F26801-C8EB-4DE1-85BC-6C92DDA1827D}" type="sibTrans" cxnId="{A10A45C8-9499-4F87-A543-76F9761ED1C5}">
      <dgm:prSet/>
      <dgm:spPr/>
      <dgm:t>
        <a:bodyPr/>
        <a:lstStyle/>
        <a:p>
          <a:endParaRPr lang="en-US"/>
        </a:p>
      </dgm:t>
    </dgm:pt>
    <dgm:pt modelId="{40B0D82B-D260-4C0F-9AAE-8F7521CE1E9B}">
      <dgm:prSet/>
      <dgm:spPr/>
      <dgm:t>
        <a:bodyPr/>
        <a:lstStyle/>
        <a:p>
          <a:r>
            <a:rPr lang="en-US"/>
            <a:t>Numerous sub-committees </a:t>
          </a:r>
        </a:p>
      </dgm:t>
    </dgm:pt>
    <dgm:pt modelId="{E77A9D0C-158E-423B-94B9-FF9EB3BF3272}" type="parTrans" cxnId="{26FD97D9-E671-43B0-80C4-92423A432C68}">
      <dgm:prSet/>
      <dgm:spPr/>
      <dgm:t>
        <a:bodyPr/>
        <a:lstStyle/>
        <a:p>
          <a:endParaRPr lang="en-US"/>
        </a:p>
      </dgm:t>
    </dgm:pt>
    <dgm:pt modelId="{57EA00E4-95D7-40F5-8EF2-1987D29F2480}" type="sibTrans" cxnId="{26FD97D9-E671-43B0-80C4-92423A432C68}">
      <dgm:prSet/>
      <dgm:spPr/>
      <dgm:t>
        <a:bodyPr/>
        <a:lstStyle/>
        <a:p>
          <a:endParaRPr lang="en-US"/>
        </a:p>
      </dgm:t>
    </dgm:pt>
    <dgm:pt modelId="{CB76A959-47E3-48BC-9271-F3267374A0B5}">
      <dgm:prSet/>
      <dgm:spPr/>
      <dgm:t>
        <a:bodyPr/>
        <a:lstStyle/>
        <a:p>
          <a:r>
            <a:rPr lang="en-US"/>
            <a:t>Administrative</a:t>
          </a:r>
        </a:p>
      </dgm:t>
    </dgm:pt>
    <dgm:pt modelId="{A42F8244-8F6B-4809-BF15-AD19004AAF2C}" type="parTrans" cxnId="{9DBF0BCB-9099-40D5-BF78-61607C18FA29}">
      <dgm:prSet/>
      <dgm:spPr/>
      <dgm:t>
        <a:bodyPr/>
        <a:lstStyle/>
        <a:p>
          <a:endParaRPr lang="en-US"/>
        </a:p>
      </dgm:t>
    </dgm:pt>
    <dgm:pt modelId="{37EE2FFC-BFC0-4974-88CC-6E4C7AD66EF5}" type="sibTrans" cxnId="{9DBF0BCB-9099-40D5-BF78-61607C18FA29}">
      <dgm:prSet/>
      <dgm:spPr/>
      <dgm:t>
        <a:bodyPr/>
        <a:lstStyle/>
        <a:p>
          <a:endParaRPr lang="en-US"/>
        </a:p>
      </dgm:t>
    </dgm:pt>
    <dgm:pt modelId="{0289B77C-6105-4075-A8C2-756C12F5A90A}">
      <dgm:prSet/>
      <dgm:spPr/>
      <dgm:t>
        <a:bodyPr/>
        <a:lstStyle/>
        <a:p>
          <a:r>
            <a:rPr lang="en-US" dirty="0"/>
            <a:t>Assessment</a:t>
          </a:r>
        </a:p>
      </dgm:t>
    </dgm:pt>
    <dgm:pt modelId="{591DC5A0-5FE8-4AEF-B0BE-48F1A83FC98B}" type="parTrans" cxnId="{C5230C56-7BAF-4FE9-AF2E-F2DAF04C17A3}">
      <dgm:prSet/>
      <dgm:spPr/>
      <dgm:t>
        <a:bodyPr/>
        <a:lstStyle/>
        <a:p>
          <a:endParaRPr lang="en-US"/>
        </a:p>
      </dgm:t>
    </dgm:pt>
    <dgm:pt modelId="{A080B090-85E4-4077-813D-FD50043484F0}" type="sibTrans" cxnId="{C5230C56-7BAF-4FE9-AF2E-F2DAF04C17A3}">
      <dgm:prSet/>
      <dgm:spPr/>
      <dgm:t>
        <a:bodyPr/>
        <a:lstStyle/>
        <a:p>
          <a:endParaRPr lang="en-US"/>
        </a:p>
      </dgm:t>
    </dgm:pt>
    <dgm:pt modelId="{112C6399-9F33-47CC-BFC8-2F5118D69C38}">
      <dgm:prSet/>
      <dgm:spPr/>
      <dgm:t>
        <a:bodyPr/>
        <a:lstStyle/>
        <a:p>
          <a:r>
            <a:rPr lang="en-US"/>
            <a:t>Standards</a:t>
          </a:r>
        </a:p>
      </dgm:t>
    </dgm:pt>
    <dgm:pt modelId="{297AF770-BFA9-496C-84D3-24E30654E0E0}" type="parTrans" cxnId="{2C93C51C-9B6F-45EB-9773-D9F142215FDA}">
      <dgm:prSet/>
      <dgm:spPr/>
      <dgm:t>
        <a:bodyPr/>
        <a:lstStyle/>
        <a:p>
          <a:endParaRPr lang="en-US"/>
        </a:p>
      </dgm:t>
    </dgm:pt>
    <dgm:pt modelId="{1DF908FD-B0FC-4C87-8D4E-7547ABBCD504}" type="sibTrans" cxnId="{2C93C51C-9B6F-45EB-9773-D9F142215FDA}">
      <dgm:prSet/>
      <dgm:spPr/>
      <dgm:t>
        <a:bodyPr/>
        <a:lstStyle/>
        <a:p>
          <a:endParaRPr lang="en-US"/>
        </a:p>
      </dgm:t>
    </dgm:pt>
    <dgm:pt modelId="{1455645B-752D-4627-A33F-FED74554584E}">
      <dgm:prSet/>
      <dgm:spPr/>
      <dgm:t>
        <a:bodyPr/>
        <a:lstStyle/>
        <a:p>
          <a:r>
            <a:rPr lang="en-US"/>
            <a:t>Strategic Planning</a:t>
          </a:r>
        </a:p>
      </dgm:t>
    </dgm:pt>
    <dgm:pt modelId="{9968B9B1-CA16-4BAB-8B67-72F44F0547F7}" type="parTrans" cxnId="{EF95CB96-0944-4918-AB21-FA101A4DEF5C}">
      <dgm:prSet/>
      <dgm:spPr/>
      <dgm:t>
        <a:bodyPr/>
        <a:lstStyle/>
        <a:p>
          <a:endParaRPr lang="en-US"/>
        </a:p>
      </dgm:t>
    </dgm:pt>
    <dgm:pt modelId="{BB79AD63-F889-4FB2-826A-E860A322EF21}" type="sibTrans" cxnId="{EF95CB96-0944-4918-AB21-FA101A4DEF5C}">
      <dgm:prSet/>
      <dgm:spPr/>
      <dgm:t>
        <a:bodyPr/>
        <a:lstStyle/>
        <a:p>
          <a:endParaRPr lang="en-US"/>
        </a:p>
      </dgm:t>
    </dgm:pt>
    <dgm:pt modelId="{21D4E797-8DFB-4403-B842-287F37C3E049}" type="pres">
      <dgm:prSet presAssocID="{3262458F-EC6E-4EE5-A703-FE3B04F35A17}" presName="Name0" presStyleCnt="0">
        <dgm:presLayoutVars>
          <dgm:dir/>
          <dgm:animLvl val="lvl"/>
          <dgm:resizeHandles val="exact"/>
        </dgm:presLayoutVars>
      </dgm:prSet>
      <dgm:spPr/>
    </dgm:pt>
    <dgm:pt modelId="{F0A705D4-C590-4694-8B81-099021CDA73E}" type="pres">
      <dgm:prSet presAssocID="{40B0D82B-D260-4C0F-9AAE-8F7521CE1E9B}" presName="boxAndChildren" presStyleCnt="0"/>
      <dgm:spPr/>
    </dgm:pt>
    <dgm:pt modelId="{D2FF6CA5-B566-4B28-BCB0-D1C4691ADAB2}" type="pres">
      <dgm:prSet presAssocID="{40B0D82B-D260-4C0F-9AAE-8F7521CE1E9B}" presName="parentTextBox" presStyleLbl="node1" presStyleIdx="0" presStyleCnt="3"/>
      <dgm:spPr/>
    </dgm:pt>
    <dgm:pt modelId="{21468810-5F5E-44CD-82B5-6819490B70A3}" type="pres">
      <dgm:prSet presAssocID="{40B0D82B-D260-4C0F-9AAE-8F7521CE1E9B}" presName="entireBox" presStyleLbl="node1" presStyleIdx="0" presStyleCnt="3"/>
      <dgm:spPr/>
    </dgm:pt>
    <dgm:pt modelId="{E89FAE19-36FE-4DD8-98E1-46C1B4197678}" type="pres">
      <dgm:prSet presAssocID="{40B0D82B-D260-4C0F-9AAE-8F7521CE1E9B}" presName="descendantBox" presStyleCnt="0"/>
      <dgm:spPr/>
    </dgm:pt>
    <dgm:pt modelId="{B645B592-F0D9-425A-9BF1-970CD501B95D}" type="pres">
      <dgm:prSet presAssocID="{CB76A959-47E3-48BC-9271-F3267374A0B5}" presName="childTextBox" presStyleLbl="fgAccFollowNode1" presStyleIdx="0" presStyleCnt="6">
        <dgm:presLayoutVars>
          <dgm:bulletEnabled val="1"/>
        </dgm:presLayoutVars>
      </dgm:prSet>
      <dgm:spPr/>
    </dgm:pt>
    <dgm:pt modelId="{37E0E5C8-C04B-41F1-A878-4B6D82055CA0}" type="pres">
      <dgm:prSet presAssocID="{0289B77C-6105-4075-A8C2-756C12F5A90A}" presName="childTextBox" presStyleLbl="fgAccFollowNode1" presStyleIdx="1" presStyleCnt="6">
        <dgm:presLayoutVars>
          <dgm:bulletEnabled val="1"/>
        </dgm:presLayoutVars>
      </dgm:prSet>
      <dgm:spPr/>
    </dgm:pt>
    <dgm:pt modelId="{7F4B5F2E-155A-4B5B-B629-F1603CAE52B0}" type="pres">
      <dgm:prSet presAssocID="{112C6399-9F33-47CC-BFC8-2F5118D69C38}" presName="childTextBox" presStyleLbl="fgAccFollowNode1" presStyleIdx="2" presStyleCnt="6">
        <dgm:presLayoutVars>
          <dgm:bulletEnabled val="1"/>
        </dgm:presLayoutVars>
      </dgm:prSet>
      <dgm:spPr/>
    </dgm:pt>
    <dgm:pt modelId="{4FA0CAA1-D429-4EB1-9E74-7832B347403C}" type="pres">
      <dgm:prSet presAssocID="{1455645B-752D-4627-A33F-FED74554584E}" presName="childTextBox" presStyleLbl="fgAccFollowNode1" presStyleIdx="3" presStyleCnt="6">
        <dgm:presLayoutVars>
          <dgm:bulletEnabled val="1"/>
        </dgm:presLayoutVars>
      </dgm:prSet>
      <dgm:spPr/>
    </dgm:pt>
    <dgm:pt modelId="{223614B3-A29F-478B-9DB4-0B3CFAE2EBFE}" type="pres">
      <dgm:prSet presAssocID="{474ED087-3647-483D-B14C-BF8E6E7A8AA3}" presName="sp" presStyleCnt="0"/>
      <dgm:spPr/>
    </dgm:pt>
    <dgm:pt modelId="{F8EAE320-FEAC-4993-AF0F-CE897AE8727B}" type="pres">
      <dgm:prSet presAssocID="{05517DEC-E7BF-43C3-8BC6-56D9002D3387}" presName="arrowAndChildren" presStyleCnt="0"/>
      <dgm:spPr/>
    </dgm:pt>
    <dgm:pt modelId="{9FFCC58A-3002-4A61-A439-28D805B2C68B}" type="pres">
      <dgm:prSet presAssocID="{05517DEC-E7BF-43C3-8BC6-56D9002D3387}" presName="parentTextArrow" presStyleLbl="node1" presStyleIdx="0" presStyleCnt="3"/>
      <dgm:spPr/>
    </dgm:pt>
    <dgm:pt modelId="{D2A97B86-D832-4D86-831B-495ABB34AF9D}" type="pres">
      <dgm:prSet presAssocID="{05517DEC-E7BF-43C3-8BC6-56D9002D3387}" presName="arrow" presStyleLbl="node1" presStyleIdx="1" presStyleCnt="3"/>
      <dgm:spPr/>
    </dgm:pt>
    <dgm:pt modelId="{CD9B475F-897A-413E-BD25-989BE0898020}" type="pres">
      <dgm:prSet presAssocID="{05517DEC-E7BF-43C3-8BC6-56D9002D3387}" presName="descendantArrow" presStyleCnt="0"/>
      <dgm:spPr/>
    </dgm:pt>
    <dgm:pt modelId="{FB44DA5E-5905-4D1B-B540-92759CB3E1EF}" type="pres">
      <dgm:prSet presAssocID="{0E6668C0-0F93-460C-99D1-82B406147995}" presName="childTextArrow" presStyleLbl="fgAccFollowNode1" presStyleIdx="4" presStyleCnt="6">
        <dgm:presLayoutVars>
          <dgm:bulletEnabled val="1"/>
        </dgm:presLayoutVars>
      </dgm:prSet>
      <dgm:spPr/>
    </dgm:pt>
    <dgm:pt modelId="{FBD97F6D-5176-44EE-BA11-1A47EB02CFA0}" type="pres">
      <dgm:prSet presAssocID="{B30CC637-7225-4E48-B1BA-A353EC4F8022}" presName="sp" presStyleCnt="0"/>
      <dgm:spPr/>
    </dgm:pt>
    <dgm:pt modelId="{90EC8334-6B7E-4F43-BA1D-2DC48CC42265}" type="pres">
      <dgm:prSet presAssocID="{7F8D9125-0E55-4E19-AC24-299F474A1E97}" presName="arrowAndChildren" presStyleCnt="0"/>
      <dgm:spPr/>
    </dgm:pt>
    <dgm:pt modelId="{6A41921C-8835-494C-A79B-0355164D0906}" type="pres">
      <dgm:prSet presAssocID="{7F8D9125-0E55-4E19-AC24-299F474A1E97}" presName="parentTextArrow" presStyleLbl="node1" presStyleIdx="1" presStyleCnt="3"/>
      <dgm:spPr/>
    </dgm:pt>
    <dgm:pt modelId="{3A5B534D-9F4E-4E92-8519-B280512F1B37}" type="pres">
      <dgm:prSet presAssocID="{7F8D9125-0E55-4E19-AC24-299F474A1E97}" presName="arrow" presStyleLbl="node1" presStyleIdx="2" presStyleCnt="3"/>
      <dgm:spPr/>
    </dgm:pt>
    <dgm:pt modelId="{45CE7FCB-5700-4F6E-819F-8E81427EFF0F}" type="pres">
      <dgm:prSet presAssocID="{7F8D9125-0E55-4E19-AC24-299F474A1E97}" presName="descendantArrow" presStyleCnt="0"/>
      <dgm:spPr/>
    </dgm:pt>
    <dgm:pt modelId="{EEA0EF59-B002-4066-A206-EDEF2CDB842B}" type="pres">
      <dgm:prSet presAssocID="{D734BC58-7439-47E8-A327-5E690E28D8D4}" presName="childTextArrow" presStyleLbl="fgAccFollowNode1" presStyleIdx="5" presStyleCnt="6">
        <dgm:presLayoutVars>
          <dgm:bulletEnabled val="1"/>
        </dgm:presLayoutVars>
      </dgm:prSet>
      <dgm:spPr/>
    </dgm:pt>
  </dgm:ptLst>
  <dgm:cxnLst>
    <dgm:cxn modelId="{3303A703-4F55-485B-A824-3C1577F118BC}" type="presOf" srcId="{D734BC58-7439-47E8-A327-5E690E28D8D4}" destId="{EEA0EF59-B002-4066-A206-EDEF2CDB842B}" srcOrd="0" destOrd="0" presId="urn:microsoft.com/office/officeart/2005/8/layout/process4"/>
    <dgm:cxn modelId="{9E0E980A-CEC8-4C24-8C81-E6328EED275F}" srcId="{3262458F-EC6E-4EE5-A703-FE3B04F35A17}" destId="{7F8D9125-0E55-4E19-AC24-299F474A1E97}" srcOrd="0" destOrd="0" parTransId="{3181FA05-1E3A-4726-B85C-5151370A624E}" sibTransId="{B30CC637-7225-4E48-B1BA-A353EC4F8022}"/>
    <dgm:cxn modelId="{431E4616-BF7F-4BDE-8755-3270B5BB37E1}" srcId="{7F8D9125-0E55-4E19-AC24-299F474A1E97}" destId="{D734BC58-7439-47E8-A327-5E690E28D8D4}" srcOrd="0" destOrd="0" parTransId="{AC74C58B-65D4-4C2C-9BA4-825FC0F08D04}" sibTransId="{2AC62131-35A6-4554-90F0-740F5E04C09E}"/>
    <dgm:cxn modelId="{2C93C51C-9B6F-45EB-9773-D9F142215FDA}" srcId="{40B0D82B-D260-4C0F-9AAE-8F7521CE1E9B}" destId="{112C6399-9F33-47CC-BFC8-2F5118D69C38}" srcOrd="2" destOrd="0" parTransId="{297AF770-BFA9-496C-84D3-24E30654E0E0}" sibTransId="{1DF908FD-B0FC-4C87-8D4E-7547ABBCD504}"/>
    <dgm:cxn modelId="{61779A26-F0FA-4B6F-8FAF-1D37804E5F5A}" type="presOf" srcId="{40B0D82B-D260-4C0F-9AAE-8F7521CE1E9B}" destId="{D2FF6CA5-B566-4B28-BCB0-D1C4691ADAB2}" srcOrd="0" destOrd="0" presId="urn:microsoft.com/office/officeart/2005/8/layout/process4"/>
    <dgm:cxn modelId="{FC11F13C-6892-4A94-9133-F5204E9A088F}" type="presOf" srcId="{3262458F-EC6E-4EE5-A703-FE3B04F35A17}" destId="{21D4E797-8DFB-4403-B842-287F37C3E049}" srcOrd="0" destOrd="0" presId="urn:microsoft.com/office/officeart/2005/8/layout/process4"/>
    <dgm:cxn modelId="{805FF161-20A0-4172-8F2C-7BDE17BB866D}" type="presOf" srcId="{CB76A959-47E3-48BC-9271-F3267374A0B5}" destId="{B645B592-F0D9-425A-9BF1-970CD501B95D}" srcOrd="0" destOrd="0" presId="urn:microsoft.com/office/officeart/2005/8/layout/process4"/>
    <dgm:cxn modelId="{430C466D-05DD-4B66-8675-E988F8A854AF}" type="presOf" srcId="{7F8D9125-0E55-4E19-AC24-299F474A1E97}" destId="{3A5B534D-9F4E-4E92-8519-B280512F1B37}" srcOrd="1" destOrd="0" presId="urn:microsoft.com/office/officeart/2005/8/layout/process4"/>
    <dgm:cxn modelId="{C5230C56-7BAF-4FE9-AF2E-F2DAF04C17A3}" srcId="{40B0D82B-D260-4C0F-9AAE-8F7521CE1E9B}" destId="{0289B77C-6105-4075-A8C2-756C12F5A90A}" srcOrd="1" destOrd="0" parTransId="{591DC5A0-5FE8-4AEF-B0BE-48F1A83FC98B}" sibTransId="{A080B090-85E4-4077-813D-FD50043484F0}"/>
    <dgm:cxn modelId="{38CD6E76-A569-4C64-85EF-670387815619}" srcId="{3262458F-EC6E-4EE5-A703-FE3B04F35A17}" destId="{05517DEC-E7BF-43C3-8BC6-56D9002D3387}" srcOrd="1" destOrd="0" parTransId="{18239A21-958D-45AB-B87D-0DBAABC4E934}" sibTransId="{474ED087-3647-483D-B14C-BF8E6E7A8AA3}"/>
    <dgm:cxn modelId="{B9D0BF7B-C5E5-4A78-B797-923F9FCE3B4C}" type="presOf" srcId="{40B0D82B-D260-4C0F-9AAE-8F7521CE1E9B}" destId="{21468810-5F5E-44CD-82B5-6819490B70A3}" srcOrd="1" destOrd="0" presId="urn:microsoft.com/office/officeart/2005/8/layout/process4"/>
    <dgm:cxn modelId="{E256A383-BED0-49AF-9DC6-FB03177560AF}" type="presOf" srcId="{05517DEC-E7BF-43C3-8BC6-56D9002D3387}" destId="{D2A97B86-D832-4D86-831B-495ABB34AF9D}" srcOrd="1" destOrd="0" presId="urn:microsoft.com/office/officeart/2005/8/layout/process4"/>
    <dgm:cxn modelId="{0628AB8C-563C-471C-88D9-68A357657A40}" type="presOf" srcId="{0289B77C-6105-4075-A8C2-756C12F5A90A}" destId="{37E0E5C8-C04B-41F1-A878-4B6D82055CA0}" srcOrd="0" destOrd="0" presId="urn:microsoft.com/office/officeart/2005/8/layout/process4"/>
    <dgm:cxn modelId="{1323BB96-0782-4F2B-9035-28874E8649E5}" type="presOf" srcId="{0E6668C0-0F93-460C-99D1-82B406147995}" destId="{FB44DA5E-5905-4D1B-B540-92759CB3E1EF}" srcOrd="0" destOrd="0" presId="urn:microsoft.com/office/officeart/2005/8/layout/process4"/>
    <dgm:cxn modelId="{EF95CB96-0944-4918-AB21-FA101A4DEF5C}" srcId="{40B0D82B-D260-4C0F-9AAE-8F7521CE1E9B}" destId="{1455645B-752D-4627-A33F-FED74554584E}" srcOrd="3" destOrd="0" parTransId="{9968B9B1-CA16-4BAB-8B67-72F44F0547F7}" sibTransId="{BB79AD63-F889-4FB2-826A-E860A322EF21}"/>
    <dgm:cxn modelId="{BF1681A3-83F5-403B-B8FC-16F4F80386AC}" type="presOf" srcId="{112C6399-9F33-47CC-BFC8-2F5118D69C38}" destId="{7F4B5F2E-155A-4B5B-B629-F1603CAE52B0}" srcOrd="0" destOrd="0" presId="urn:microsoft.com/office/officeart/2005/8/layout/process4"/>
    <dgm:cxn modelId="{A10A45C8-9499-4F87-A543-76F9761ED1C5}" srcId="{05517DEC-E7BF-43C3-8BC6-56D9002D3387}" destId="{0E6668C0-0F93-460C-99D1-82B406147995}" srcOrd="0" destOrd="0" parTransId="{EFDF8FEA-CAA1-4AAE-9ECA-104EAA0127CB}" sibTransId="{E5F26801-C8EB-4DE1-85BC-6C92DDA1827D}"/>
    <dgm:cxn modelId="{9DBF0BCB-9099-40D5-BF78-61607C18FA29}" srcId="{40B0D82B-D260-4C0F-9AAE-8F7521CE1E9B}" destId="{CB76A959-47E3-48BC-9271-F3267374A0B5}" srcOrd="0" destOrd="0" parTransId="{A42F8244-8F6B-4809-BF15-AD19004AAF2C}" sibTransId="{37EE2FFC-BFC0-4974-88CC-6E4C7AD66EF5}"/>
    <dgm:cxn modelId="{E585F1D6-6E9E-4056-8F99-CB34ABAB1E77}" type="presOf" srcId="{7F8D9125-0E55-4E19-AC24-299F474A1E97}" destId="{6A41921C-8835-494C-A79B-0355164D0906}" srcOrd="0" destOrd="0" presId="urn:microsoft.com/office/officeart/2005/8/layout/process4"/>
    <dgm:cxn modelId="{26FD97D9-E671-43B0-80C4-92423A432C68}" srcId="{3262458F-EC6E-4EE5-A703-FE3B04F35A17}" destId="{40B0D82B-D260-4C0F-9AAE-8F7521CE1E9B}" srcOrd="2" destOrd="0" parTransId="{E77A9D0C-158E-423B-94B9-FF9EB3BF3272}" sibTransId="{57EA00E4-95D7-40F5-8EF2-1987D29F2480}"/>
    <dgm:cxn modelId="{22F4E3DD-6F44-4071-85BF-A19B63ABF060}" type="presOf" srcId="{05517DEC-E7BF-43C3-8BC6-56D9002D3387}" destId="{9FFCC58A-3002-4A61-A439-28D805B2C68B}" srcOrd="0" destOrd="0" presId="urn:microsoft.com/office/officeart/2005/8/layout/process4"/>
    <dgm:cxn modelId="{3F0F77E8-B1E5-4950-95C9-DA1F93AA2773}" type="presOf" srcId="{1455645B-752D-4627-A33F-FED74554584E}" destId="{4FA0CAA1-D429-4EB1-9E74-7832B347403C}" srcOrd="0" destOrd="0" presId="urn:microsoft.com/office/officeart/2005/8/layout/process4"/>
    <dgm:cxn modelId="{BC15DA93-A52D-44DE-993A-67B10298473D}" type="presParOf" srcId="{21D4E797-8DFB-4403-B842-287F37C3E049}" destId="{F0A705D4-C590-4694-8B81-099021CDA73E}" srcOrd="0" destOrd="0" presId="urn:microsoft.com/office/officeart/2005/8/layout/process4"/>
    <dgm:cxn modelId="{237BB3EF-FD5F-40FA-A4AE-6D3447404B67}" type="presParOf" srcId="{F0A705D4-C590-4694-8B81-099021CDA73E}" destId="{D2FF6CA5-B566-4B28-BCB0-D1C4691ADAB2}" srcOrd="0" destOrd="0" presId="urn:microsoft.com/office/officeart/2005/8/layout/process4"/>
    <dgm:cxn modelId="{69B8A5B8-C144-4178-9591-69836B10DF1E}" type="presParOf" srcId="{F0A705D4-C590-4694-8B81-099021CDA73E}" destId="{21468810-5F5E-44CD-82B5-6819490B70A3}" srcOrd="1" destOrd="0" presId="urn:microsoft.com/office/officeart/2005/8/layout/process4"/>
    <dgm:cxn modelId="{235A7315-3F14-4CFD-B146-A31F15C664F3}" type="presParOf" srcId="{F0A705D4-C590-4694-8B81-099021CDA73E}" destId="{E89FAE19-36FE-4DD8-98E1-46C1B4197678}" srcOrd="2" destOrd="0" presId="urn:microsoft.com/office/officeart/2005/8/layout/process4"/>
    <dgm:cxn modelId="{7C17EE6D-C8B4-44FD-815D-EE0CEF16975D}" type="presParOf" srcId="{E89FAE19-36FE-4DD8-98E1-46C1B4197678}" destId="{B645B592-F0D9-425A-9BF1-970CD501B95D}" srcOrd="0" destOrd="0" presId="urn:microsoft.com/office/officeart/2005/8/layout/process4"/>
    <dgm:cxn modelId="{E4305A13-A94D-420F-B599-086FB4568310}" type="presParOf" srcId="{E89FAE19-36FE-4DD8-98E1-46C1B4197678}" destId="{37E0E5C8-C04B-41F1-A878-4B6D82055CA0}" srcOrd="1" destOrd="0" presId="urn:microsoft.com/office/officeart/2005/8/layout/process4"/>
    <dgm:cxn modelId="{CBB2B199-1DB4-441D-9C14-E767451EB7D1}" type="presParOf" srcId="{E89FAE19-36FE-4DD8-98E1-46C1B4197678}" destId="{7F4B5F2E-155A-4B5B-B629-F1603CAE52B0}" srcOrd="2" destOrd="0" presId="urn:microsoft.com/office/officeart/2005/8/layout/process4"/>
    <dgm:cxn modelId="{C2BB639A-9342-4C4F-B3E3-82BFBF7547AE}" type="presParOf" srcId="{E89FAE19-36FE-4DD8-98E1-46C1B4197678}" destId="{4FA0CAA1-D429-4EB1-9E74-7832B347403C}" srcOrd="3" destOrd="0" presId="urn:microsoft.com/office/officeart/2005/8/layout/process4"/>
    <dgm:cxn modelId="{5E762820-E7B0-4964-BCE2-B87AD0A6DE80}" type="presParOf" srcId="{21D4E797-8DFB-4403-B842-287F37C3E049}" destId="{223614B3-A29F-478B-9DB4-0B3CFAE2EBFE}" srcOrd="1" destOrd="0" presId="urn:microsoft.com/office/officeart/2005/8/layout/process4"/>
    <dgm:cxn modelId="{B8D09346-20A9-4313-B226-7457E96FF51B}" type="presParOf" srcId="{21D4E797-8DFB-4403-B842-287F37C3E049}" destId="{F8EAE320-FEAC-4993-AF0F-CE897AE8727B}" srcOrd="2" destOrd="0" presId="urn:microsoft.com/office/officeart/2005/8/layout/process4"/>
    <dgm:cxn modelId="{ACD64EBB-5FA4-410D-8081-2EB9A311998D}" type="presParOf" srcId="{F8EAE320-FEAC-4993-AF0F-CE897AE8727B}" destId="{9FFCC58A-3002-4A61-A439-28D805B2C68B}" srcOrd="0" destOrd="0" presId="urn:microsoft.com/office/officeart/2005/8/layout/process4"/>
    <dgm:cxn modelId="{D3E19DCB-990E-4A54-85B7-ACF66DA761E9}" type="presParOf" srcId="{F8EAE320-FEAC-4993-AF0F-CE897AE8727B}" destId="{D2A97B86-D832-4D86-831B-495ABB34AF9D}" srcOrd="1" destOrd="0" presId="urn:microsoft.com/office/officeart/2005/8/layout/process4"/>
    <dgm:cxn modelId="{45B561DC-0E71-4502-A934-3182A9CEC1DD}" type="presParOf" srcId="{F8EAE320-FEAC-4993-AF0F-CE897AE8727B}" destId="{CD9B475F-897A-413E-BD25-989BE0898020}" srcOrd="2" destOrd="0" presId="urn:microsoft.com/office/officeart/2005/8/layout/process4"/>
    <dgm:cxn modelId="{86B97B02-5FEC-4A92-899E-AEA7E2A2FB60}" type="presParOf" srcId="{CD9B475F-897A-413E-BD25-989BE0898020}" destId="{FB44DA5E-5905-4D1B-B540-92759CB3E1EF}" srcOrd="0" destOrd="0" presId="urn:microsoft.com/office/officeart/2005/8/layout/process4"/>
    <dgm:cxn modelId="{DD3FAD71-2DAF-4CD4-B74B-FCC4E5A7FDAD}" type="presParOf" srcId="{21D4E797-8DFB-4403-B842-287F37C3E049}" destId="{FBD97F6D-5176-44EE-BA11-1A47EB02CFA0}" srcOrd="3" destOrd="0" presId="urn:microsoft.com/office/officeart/2005/8/layout/process4"/>
    <dgm:cxn modelId="{BFA76095-84A3-4E9D-92FD-1A45D8676913}" type="presParOf" srcId="{21D4E797-8DFB-4403-B842-287F37C3E049}" destId="{90EC8334-6B7E-4F43-BA1D-2DC48CC42265}" srcOrd="4" destOrd="0" presId="urn:microsoft.com/office/officeart/2005/8/layout/process4"/>
    <dgm:cxn modelId="{FEC7E15F-BBBD-477A-9BE0-0CE076FF8B1B}" type="presParOf" srcId="{90EC8334-6B7E-4F43-BA1D-2DC48CC42265}" destId="{6A41921C-8835-494C-A79B-0355164D0906}" srcOrd="0" destOrd="0" presId="urn:microsoft.com/office/officeart/2005/8/layout/process4"/>
    <dgm:cxn modelId="{7C074A26-D038-4E48-987F-5A0E95ECF774}" type="presParOf" srcId="{90EC8334-6B7E-4F43-BA1D-2DC48CC42265}" destId="{3A5B534D-9F4E-4E92-8519-B280512F1B37}" srcOrd="1" destOrd="0" presId="urn:microsoft.com/office/officeart/2005/8/layout/process4"/>
    <dgm:cxn modelId="{ED009404-4916-422A-9FB9-2B1ABDC4CE41}" type="presParOf" srcId="{90EC8334-6B7E-4F43-BA1D-2DC48CC42265}" destId="{45CE7FCB-5700-4F6E-819F-8E81427EFF0F}" srcOrd="2" destOrd="0" presId="urn:microsoft.com/office/officeart/2005/8/layout/process4"/>
    <dgm:cxn modelId="{B2B8C724-4E03-40FA-824C-2F9C53F0995C}" type="presParOf" srcId="{45CE7FCB-5700-4F6E-819F-8E81427EFF0F}" destId="{EEA0EF59-B002-4066-A206-EDEF2CDB842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F0F324-C462-4D97-9937-AD1E4D9A2101}"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5FA6D0-E7E6-4D1D-98D9-E745800A7E17}">
      <dgm:prSet custT="1"/>
      <dgm:spPr/>
      <dgm:t>
        <a:bodyPr/>
        <a:lstStyle/>
        <a:p>
          <a:pPr>
            <a:lnSpc>
              <a:spcPct val="100000"/>
            </a:lnSpc>
            <a:defRPr b="1"/>
          </a:pPr>
          <a:r>
            <a:rPr lang="en-US" sz="1800" dirty="0"/>
            <a:t>Patrol</a:t>
          </a:r>
        </a:p>
      </dgm:t>
    </dgm:pt>
    <dgm:pt modelId="{C26858CF-6866-4442-A162-ADDC9B508603}" type="parTrans" cxnId="{F4CB957F-E0B9-43F6-8FF4-C38187DDD061}">
      <dgm:prSet/>
      <dgm:spPr/>
      <dgm:t>
        <a:bodyPr/>
        <a:lstStyle/>
        <a:p>
          <a:endParaRPr lang="en-US" sz="2800"/>
        </a:p>
      </dgm:t>
    </dgm:pt>
    <dgm:pt modelId="{FA883FB5-59B9-4E2F-ADAF-693A665E1E9C}" type="sibTrans" cxnId="{F4CB957F-E0B9-43F6-8FF4-C38187DDD061}">
      <dgm:prSet/>
      <dgm:spPr/>
      <dgm:t>
        <a:bodyPr/>
        <a:lstStyle/>
        <a:p>
          <a:endParaRPr lang="en-US" sz="2800"/>
        </a:p>
      </dgm:t>
    </dgm:pt>
    <dgm:pt modelId="{508983EA-23B9-4F7B-9050-292972B2E2CB}">
      <dgm:prSet custT="1"/>
      <dgm:spPr/>
      <dgm:t>
        <a:bodyPr/>
        <a:lstStyle/>
        <a:p>
          <a:pPr>
            <a:lnSpc>
              <a:spcPct val="100000"/>
            </a:lnSpc>
            <a:defRPr b="1"/>
          </a:pPr>
          <a:r>
            <a:rPr lang="en-US" sz="1800" dirty="0"/>
            <a:t>Traffic</a:t>
          </a:r>
        </a:p>
      </dgm:t>
    </dgm:pt>
    <dgm:pt modelId="{42A046D6-FBB0-4D2D-A9B0-F3904099F652}" type="parTrans" cxnId="{2EEFB56B-D6BC-45D5-9F1E-18B7F26E054C}">
      <dgm:prSet/>
      <dgm:spPr/>
      <dgm:t>
        <a:bodyPr/>
        <a:lstStyle/>
        <a:p>
          <a:endParaRPr lang="en-US" sz="2800"/>
        </a:p>
      </dgm:t>
    </dgm:pt>
    <dgm:pt modelId="{4E31409B-E155-4D96-A84C-BE68EE1DFEF3}" type="sibTrans" cxnId="{2EEFB56B-D6BC-45D5-9F1E-18B7F26E054C}">
      <dgm:prSet/>
      <dgm:spPr/>
      <dgm:t>
        <a:bodyPr/>
        <a:lstStyle/>
        <a:p>
          <a:endParaRPr lang="en-US" sz="2800"/>
        </a:p>
      </dgm:t>
    </dgm:pt>
    <dgm:pt modelId="{955ADD42-3FAC-4A0C-867B-DB6799D4F206}">
      <dgm:prSet custT="1"/>
      <dgm:spPr/>
      <dgm:t>
        <a:bodyPr/>
        <a:lstStyle/>
        <a:p>
          <a:pPr>
            <a:lnSpc>
              <a:spcPct val="100000"/>
            </a:lnSpc>
            <a:defRPr b="1"/>
          </a:pPr>
          <a:r>
            <a:rPr lang="en-US" sz="1800" dirty="0"/>
            <a:t>Legal Process</a:t>
          </a:r>
        </a:p>
      </dgm:t>
    </dgm:pt>
    <dgm:pt modelId="{16CAC1A2-782D-45CB-B001-18FB1D05AE06}" type="parTrans" cxnId="{CBA2C73C-BE3E-420E-AD0B-F5AEF7D47310}">
      <dgm:prSet/>
      <dgm:spPr/>
      <dgm:t>
        <a:bodyPr/>
        <a:lstStyle/>
        <a:p>
          <a:endParaRPr lang="en-US" sz="2800"/>
        </a:p>
      </dgm:t>
    </dgm:pt>
    <dgm:pt modelId="{E2F844C8-DB92-4403-AB7D-4A2AAE2E6C77}" type="sibTrans" cxnId="{CBA2C73C-BE3E-420E-AD0B-F5AEF7D47310}">
      <dgm:prSet/>
      <dgm:spPr/>
      <dgm:t>
        <a:bodyPr/>
        <a:lstStyle/>
        <a:p>
          <a:endParaRPr lang="en-US" sz="2800"/>
        </a:p>
      </dgm:t>
    </dgm:pt>
    <dgm:pt modelId="{1B814A60-9F3C-4201-8006-2EC931BE06FB}">
      <dgm:prSet custT="1"/>
      <dgm:spPr/>
      <dgm:t>
        <a:bodyPr/>
        <a:lstStyle/>
        <a:p>
          <a:pPr>
            <a:lnSpc>
              <a:spcPct val="100000"/>
            </a:lnSpc>
            <a:defRPr b="1"/>
          </a:pPr>
          <a:r>
            <a:rPr lang="en-US" sz="1800" dirty="0"/>
            <a:t>Court Security</a:t>
          </a:r>
        </a:p>
      </dgm:t>
    </dgm:pt>
    <dgm:pt modelId="{B9B8443A-0F01-461B-BA8C-89B999E77D42}" type="parTrans" cxnId="{69C2F625-161B-4143-B1AB-BA479A9919A9}">
      <dgm:prSet/>
      <dgm:spPr/>
      <dgm:t>
        <a:bodyPr/>
        <a:lstStyle/>
        <a:p>
          <a:endParaRPr lang="en-US" sz="2800"/>
        </a:p>
      </dgm:t>
    </dgm:pt>
    <dgm:pt modelId="{A1588315-E44D-459C-B9F2-DD882A6A2628}" type="sibTrans" cxnId="{69C2F625-161B-4143-B1AB-BA479A9919A9}">
      <dgm:prSet/>
      <dgm:spPr/>
      <dgm:t>
        <a:bodyPr/>
        <a:lstStyle/>
        <a:p>
          <a:endParaRPr lang="en-US" sz="2800"/>
        </a:p>
      </dgm:t>
    </dgm:pt>
    <dgm:pt modelId="{B49D76CC-5074-4402-9480-24607965236D}">
      <dgm:prSet custT="1"/>
      <dgm:spPr/>
      <dgm:t>
        <a:bodyPr/>
        <a:lstStyle/>
        <a:p>
          <a:pPr>
            <a:lnSpc>
              <a:spcPct val="100000"/>
            </a:lnSpc>
          </a:pPr>
          <a:r>
            <a:rPr lang="en-US" sz="1600" dirty="0"/>
            <a:t>Sheriff’s Office</a:t>
          </a:r>
        </a:p>
      </dgm:t>
    </dgm:pt>
    <dgm:pt modelId="{680ACA74-1998-4CBB-9B75-B31E485AF301}" type="parTrans" cxnId="{6E99EF55-1B19-45A2-B8E0-CB61B03D09D2}">
      <dgm:prSet/>
      <dgm:spPr/>
      <dgm:t>
        <a:bodyPr/>
        <a:lstStyle/>
        <a:p>
          <a:endParaRPr lang="en-US" sz="2800"/>
        </a:p>
      </dgm:t>
    </dgm:pt>
    <dgm:pt modelId="{31D05002-6A6D-4189-895A-9842F8FBAA8D}" type="sibTrans" cxnId="{6E99EF55-1B19-45A2-B8E0-CB61B03D09D2}">
      <dgm:prSet/>
      <dgm:spPr/>
      <dgm:t>
        <a:bodyPr/>
        <a:lstStyle/>
        <a:p>
          <a:endParaRPr lang="en-US" sz="2800"/>
        </a:p>
      </dgm:t>
    </dgm:pt>
    <dgm:pt modelId="{88BE5E8C-D80D-496E-8B95-57DDD2125D48}">
      <dgm:prSet custT="1"/>
      <dgm:spPr/>
      <dgm:t>
        <a:bodyPr/>
        <a:lstStyle/>
        <a:p>
          <a:pPr>
            <a:lnSpc>
              <a:spcPct val="100000"/>
            </a:lnSpc>
            <a:defRPr b="1"/>
          </a:pPr>
          <a:r>
            <a:rPr lang="en-US" sz="1800" dirty="0"/>
            <a:t>Campus Security</a:t>
          </a:r>
        </a:p>
      </dgm:t>
    </dgm:pt>
    <dgm:pt modelId="{3E3B73B0-818A-4C2E-B1B2-2FDB0422F220}" type="parTrans" cxnId="{927E76ED-B519-42F8-B5DD-3F3C67E2A561}">
      <dgm:prSet/>
      <dgm:spPr/>
      <dgm:t>
        <a:bodyPr/>
        <a:lstStyle/>
        <a:p>
          <a:endParaRPr lang="en-US" sz="2800"/>
        </a:p>
      </dgm:t>
    </dgm:pt>
    <dgm:pt modelId="{E6E888D9-FD2E-4DB4-87F4-86638C0F7F0C}" type="sibTrans" cxnId="{927E76ED-B519-42F8-B5DD-3F3C67E2A561}">
      <dgm:prSet/>
      <dgm:spPr/>
      <dgm:t>
        <a:bodyPr/>
        <a:lstStyle/>
        <a:p>
          <a:endParaRPr lang="en-US" sz="2800"/>
        </a:p>
      </dgm:t>
    </dgm:pt>
    <dgm:pt modelId="{27D9F711-543E-49B3-A6E6-EEFFE6F22984}">
      <dgm:prSet custT="1"/>
      <dgm:spPr/>
      <dgm:t>
        <a:bodyPr/>
        <a:lstStyle/>
        <a:p>
          <a:pPr>
            <a:lnSpc>
              <a:spcPct val="100000"/>
            </a:lnSpc>
          </a:pPr>
          <a:r>
            <a:rPr lang="en-US" sz="1600" dirty="0"/>
            <a:t>College and University Police Departments </a:t>
          </a:r>
        </a:p>
      </dgm:t>
    </dgm:pt>
    <dgm:pt modelId="{C5EAF02F-DF83-4897-B586-4E92F724EE70}" type="parTrans" cxnId="{714BA78B-B839-4A54-AC9D-CD5A32EE009B}">
      <dgm:prSet/>
      <dgm:spPr/>
      <dgm:t>
        <a:bodyPr/>
        <a:lstStyle/>
        <a:p>
          <a:endParaRPr lang="en-US" sz="2800"/>
        </a:p>
      </dgm:t>
    </dgm:pt>
    <dgm:pt modelId="{461522CB-3453-4554-914F-394322B03297}" type="sibTrans" cxnId="{714BA78B-B839-4A54-AC9D-CD5A32EE009B}">
      <dgm:prSet/>
      <dgm:spPr/>
      <dgm:t>
        <a:bodyPr/>
        <a:lstStyle/>
        <a:p>
          <a:endParaRPr lang="en-US" sz="2800"/>
        </a:p>
      </dgm:t>
    </dgm:pt>
    <dgm:pt modelId="{752FD1D7-F513-4DD3-A45D-A2A8E06352FF}">
      <dgm:prSet custT="1"/>
      <dgm:spPr/>
      <dgm:t>
        <a:bodyPr/>
        <a:lstStyle/>
        <a:p>
          <a:pPr>
            <a:lnSpc>
              <a:spcPct val="100000"/>
            </a:lnSpc>
            <a:defRPr b="1"/>
          </a:pPr>
          <a:r>
            <a:rPr lang="en-US" sz="1600" dirty="0"/>
            <a:t>Eyewitness Identification</a:t>
          </a:r>
        </a:p>
      </dgm:t>
    </dgm:pt>
    <dgm:pt modelId="{22EF1B70-8D60-4DB4-B4CB-2316C3864985}" type="parTrans" cxnId="{9E5B1E8C-4B7D-4B5B-819A-92A1B2D4C119}">
      <dgm:prSet/>
      <dgm:spPr/>
      <dgm:t>
        <a:bodyPr/>
        <a:lstStyle/>
        <a:p>
          <a:endParaRPr lang="en-US" sz="2800"/>
        </a:p>
      </dgm:t>
    </dgm:pt>
    <dgm:pt modelId="{2F1EB248-3750-4B1A-9FBC-087E05B096C8}" type="sibTrans" cxnId="{9E5B1E8C-4B7D-4B5B-819A-92A1B2D4C119}">
      <dgm:prSet/>
      <dgm:spPr/>
      <dgm:t>
        <a:bodyPr/>
        <a:lstStyle/>
        <a:p>
          <a:endParaRPr lang="en-US" sz="2800"/>
        </a:p>
      </dgm:t>
    </dgm:pt>
    <dgm:pt modelId="{B888EF5E-A19F-42A3-9371-583BEC11237B}">
      <dgm:prSet custT="1"/>
      <dgm:spPr/>
      <dgm:t>
        <a:bodyPr/>
        <a:lstStyle/>
        <a:p>
          <a:pPr>
            <a:lnSpc>
              <a:spcPct val="100000"/>
            </a:lnSpc>
            <a:defRPr b="1"/>
          </a:pPr>
          <a:r>
            <a:rPr lang="en-US" sz="1800" dirty="0"/>
            <a:t>Mobile Recordings</a:t>
          </a:r>
        </a:p>
      </dgm:t>
    </dgm:pt>
    <dgm:pt modelId="{6ACB3C66-DC4B-4837-8872-BC444728E710}" type="parTrans" cxnId="{8A8FD6A7-E9F7-41E4-9966-453279728254}">
      <dgm:prSet/>
      <dgm:spPr/>
      <dgm:t>
        <a:bodyPr/>
        <a:lstStyle/>
        <a:p>
          <a:endParaRPr lang="en-US"/>
        </a:p>
      </dgm:t>
    </dgm:pt>
    <dgm:pt modelId="{1C2EF512-E02C-40D9-A8B0-3A6046C71754}" type="sibTrans" cxnId="{8A8FD6A7-E9F7-41E4-9966-453279728254}">
      <dgm:prSet/>
      <dgm:spPr/>
      <dgm:t>
        <a:bodyPr/>
        <a:lstStyle/>
        <a:p>
          <a:endParaRPr lang="en-US"/>
        </a:p>
      </dgm:t>
    </dgm:pt>
    <dgm:pt modelId="{7EFB13E5-143C-4D8A-9ECE-4BEF2D93ED03}" type="pres">
      <dgm:prSet presAssocID="{BFF0F324-C462-4D97-9937-AD1E4D9A2101}" presName="root" presStyleCnt="0">
        <dgm:presLayoutVars>
          <dgm:dir/>
          <dgm:resizeHandles val="exact"/>
        </dgm:presLayoutVars>
      </dgm:prSet>
      <dgm:spPr/>
    </dgm:pt>
    <dgm:pt modelId="{CAAB06D2-B5AC-4E98-93AF-BFE4A5F68FB4}" type="pres">
      <dgm:prSet presAssocID="{615FA6D0-E7E6-4D1D-98D9-E745800A7E17}" presName="compNode" presStyleCnt="0"/>
      <dgm:spPr/>
    </dgm:pt>
    <dgm:pt modelId="{D5D57C04-CCF9-4029-9E9D-336F1F789EAF}" type="pres">
      <dgm:prSet presAssocID="{615FA6D0-E7E6-4D1D-98D9-E745800A7E1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mitments"/>
        </a:ext>
      </dgm:extLst>
    </dgm:pt>
    <dgm:pt modelId="{B5EC1399-EB26-4230-BF0E-AD85AC5C9EB6}" type="pres">
      <dgm:prSet presAssocID="{615FA6D0-E7E6-4D1D-98D9-E745800A7E17}" presName="iconSpace" presStyleCnt="0"/>
      <dgm:spPr/>
    </dgm:pt>
    <dgm:pt modelId="{075DFCBD-9425-41C7-9120-2566CE4DAFAC}" type="pres">
      <dgm:prSet presAssocID="{615FA6D0-E7E6-4D1D-98D9-E745800A7E17}" presName="parTx" presStyleLbl="revTx" presStyleIdx="0" presStyleCnt="14">
        <dgm:presLayoutVars>
          <dgm:chMax val="0"/>
          <dgm:chPref val="0"/>
        </dgm:presLayoutVars>
      </dgm:prSet>
      <dgm:spPr/>
    </dgm:pt>
    <dgm:pt modelId="{8F40C11F-88BB-4F5D-88C9-9CD93D9951B9}" type="pres">
      <dgm:prSet presAssocID="{615FA6D0-E7E6-4D1D-98D9-E745800A7E17}" presName="txSpace" presStyleCnt="0"/>
      <dgm:spPr/>
    </dgm:pt>
    <dgm:pt modelId="{C13BE5DA-A885-46A3-A212-FA5C0A1BC382}" type="pres">
      <dgm:prSet presAssocID="{615FA6D0-E7E6-4D1D-98D9-E745800A7E17}" presName="desTx" presStyleLbl="revTx" presStyleIdx="1" presStyleCnt="14">
        <dgm:presLayoutVars/>
      </dgm:prSet>
      <dgm:spPr/>
    </dgm:pt>
    <dgm:pt modelId="{00B4AD98-DC1E-45D2-B386-675D2635CF2E}" type="pres">
      <dgm:prSet presAssocID="{FA883FB5-59B9-4E2F-ADAF-693A665E1E9C}" presName="sibTrans" presStyleCnt="0"/>
      <dgm:spPr/>
    </dgm:pt>
    <dgm:pt modelId="{87F5DFA2-9898-4704-A1EF-B4EE9452F6CD}" type="pres">
      <dgm:prSet presAssocID="{B888EF5E-A19F-42A3-9371-583BEC11237B}" presName="compNode" presStyleCnt="0"/>
      <dgm:spPr/>
    </dgm:pt>
    <dgm:pt modelId="{DB2DB3F6-09B3-4F67-9F1B-DB8B81CE9413}" type="pres">
      <dgm:prSet presAssocID="{B888EF5E-A19F-42A3-9371-583BEC11237B}"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ideo camera outline"/>
        </a:ext>
      </dgm:extLst>
    </dgm:pt>
    <dgm:pt modelId="{EB1338E3-2E75-401D-AB4A-C807866BD5AD}" type="pres">
      <dgm:prSet presAssocID="{B888EF5E-A19F-42A3-9371-583BEC11237B}" presName="iconSpace" presStyleCnt="0"/>
      <dgm:spPr/>
    </dgm:pt>
    <dgm:pt modelId="{D9C957AE-49B5-4EB0-92BF-169B040ABD2D}" type="pres">
      <dgm:prSet presAssocID="{B888EF5E-A19F-42A3-9371-583BEC11237B}" presName="parTx" presStyleLbl="revTx" presStyleIdx="2" presStyleCnt="14">
        <dgm:presLayoutVars>
          <dgm:chMax val="0"/>
          <dgm:chPref val="0"/>
        </dgm:presLayoutVars>
      </dgm:prSet>
      <dgm:spPr/>
    </dgm:pt>
    <dgm:pt modelId="{75CB5335-C41C-4E21-A269-2C097EC95F77}" type="pres">
      <dgm:prSet presAssocID="{B888EF5E-A19F-42A3-9371-583BEC11237B}" presName="txSpace" presStyleCnt="0"/>
      <dgm:spPr/>
    </dgm:pt>
    <dgm:pt modelId="{E10A7E69-D0AF-4B14-9900-051587287C06}" type="pres">
      <dgm:prSet presAssocID="{B888EF5E-A19F-42A3-9371-583BEC11237B}" presName="desTx" presStyleLbl="revTx" presStyleIdx="3" presStyleCnt="14">
        <dgm:presLayoutVars/>
      </dgm:prSet>
      <dgm:spPr/>
    </dgm:pt>
    <dgm:pt modelId="{13663D6C-B3C0-4FC4-A28F-C282085DD56F}" type="pres">
      <dgm:prSet presAssocID="{1C2EF512-E02C-40D9-A8B0-3A6046C71754}" presName="sibTrans" presStyleCnt="0"/>
      <dgm:spPr/>
    </dgm:pt>
    <dgm:pt modelId="{984138A7-3CD7-48C4-8E0F-10F0867460A1}" type="pres">
      <dgm:prSet presAssocID="{508983EA-23B9-4F7B-9050-292972B2E2CB}" presName="compNode" presStyleCnt="0"/>
      <dgm:spPr/>
    </dgm:pt>
    <dgm:pt modelId="{42257429-7BBA-4AEF-BDB3-3E2B14922A67}" type="pres">
      <dgm:prSet presAssocID="{508983EA-23B9-4F7B-9050-292972B2E2C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rge"/>
        </a:ext>
      </dgm:extLst>
    </dgm:pt>
    <dgm:pt modelId="{196CF91D-D74A-4609-9BD2-7B6C39257F0A}" type="pres">
      <dgm:prSet presAssocID="{508983EA-23B9-4F7B-9050-292972B2E2CB}" presName="iconSpace" presStyleCnt="0"/>
      <dgm:spPr/>
    </dgm:pt>
    <dgm:pt modelId="{8F03C0B9-4938-42EC-9BCA-1EDFAFEF18A2}" type="pres">
      <dgm:prSet presAssocID="{508983EA-23B9-4F7B-9050-292972B2E2CB}" presName="parTx" presStyleLbl="revTx" presStyleIdx="4" presStyleCnt="14">
        <dgm:presLayoutVars>
          <dgm:chMax val="0"/>
          <dgm:chPref val="0"/>
        </dgm:presLayoutVars>
      </dgm:prSet>
      <dgm:spPr/>
    </dgm:pt>
    <dgm:pt modelId="{040660BC-4D36-4ACB-8503-E86EAC41F417}" type="pres">
      <dgm:prSet presAssocID="{508983EA-23B9-4F7B-9050-292972B2E2CB}" presName="txSpace" presStyleCnt="0"/>
      <dgm:spPr/>
    </dgm:pt>
    <dgm:pt modelId="{F957B385-D0C2-4CB8-8801-704552DB5C07}" type="pres">
      <dgm:prSet presAssocID="{508983EA-23B9-4F7B-9050-292972B2E2CB}" presName="desTx" presStyleLbl="revTx" presStyleIdx="5" presStyleCnt="14">
        <dgm:presLayoutVars/>
      </dgm:prSet>
      <dgm:spPr/>
    </dgm:pt>
    <dgm:pt modelId="{5CED0076-2192-4518-9253-A6E47DB0F602}" type="pres">
      <dgm:prSet presAssocID="{4E31409B-E155-4D96-A84C-BE68EE1DFEF3}" presName="sibTrans" presStyleCnt="0"/>
      <dgm:spPr/>
    </dgm:pt>
    <dgm:pt modelId="{A200FF47-DF86-4E4B-A03B-7A7480B6137D}" type="pres">
      <dgm:prSet presAssocID="{955ADD42-3FAC-4A0C-867B-DB6799D4F206}" presName="compNode" presStyleCnt="0"/>
      <dgm:spPr/>
    </dgm:pt>
    <dgm:pt modelId="{40C52B2E-AACF-4510-ACD9-D25844D426EF}" type="pres">
      <dgm:prSet presAssocID="{955ADD42-3FAC-4A0C-867B-DB6799D4F206}"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ruitment Management"/>
        </a:ext>
      </dgm:extLst>
    </dgm:pt>
    <dgm:pt modelId="{7E17E105-4C95-4524-9216-ADAD6AC690E5}" type="pres">
      <dgm:prSet presAssocID="{955ADD42-3FAC-4A0C-867B-DB6799D4F206}" presName="iconSpace" presStyleCnt="0"/>
      <dgm:spPr/>
    </dgm:pt>
    <dgm:pt modelId="{2FD89BB1-D2AC-4F56-BF9D-8C8347721241}" type="pres">
      <dgm:prSet presAssocID="{955ADD42-3FAC-4A0C-867B-DB6799D4F206}" presName="parTx" presStyleLbl="revTx" presStyleIdx="6" presStyleCnt="14">
        <dgm:presLayoutVars>
          <dgm:chMax val="0"/>
          <dgm:chPref val="0"/>
        </dgm:presLayoutVars>
      </dgm:prSet>
      <dgm:spPr/>
    </dgm:pt>
    <dgm:pt modelId="{A5B23915-208A-40C2-95F5-F9E370480596}" type="pres">
      <dgm:prSet presAssocID="{955ADD42-3FAC-4A0C-867B-DB6799D4F206}" presName="txSpace" presStyleCnt="0"/>
      <dgm:spPr/>
    </dgm:pt>
    <dgm:pt modelId="{B0641B63-7CC1-4DC3-95CA-88F8BB6349B9}" type="pres">
      <dgm:prSet presAssocID="{955ADD42-3FAC-4A0C-867B-DB6799D4F206}" presName="desTx" presStyleLbl="revTx" presStyleIdx="7" presStyleCnt="14">
        <dgm:presLayoutVars/>
      </dgm:prSet>
      <dgm:spPr/>
    </dgm:pt>
    <dgm:pt modelId="{D8964F73-04B7-4619-9E89-FCCDEB019B98}" type="pres">
      <dgm:prSet presAssocID="{E2F844C8-DB92-4403-AB7D-4A2AAE2E6C77}" presName="sibTrans" presStyleCnt="0"/>
      <dgm:spPr/>
    </dgm:pt>
    <dgm:pt modelId="{985F66B3-CA54-493F-ADFD-5B079CF9C4B1}" type="pres">
      <dgm:prSet presAssocID="{1B814A60-9F3C-4201-8006-2EC931BE06FB}" presName="compNode" presStyleCnt="0"/>
      <dgm:spPr/>
    </dgm:pt>
    <dgm:pt modelId="{0AFC2359-4022-4A44-8F71-40C210097BAD}" type="pres">
      <dgm:prSet presAssocID="{1B814A60-9F3C-4201-8006-2EC931BE06FB}"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aptop Secure"/>
        </a:ext>
      </dgm:extLst>
    </dgm:pt>
    <dgm:pt modelId="{FE3C5AE7-5C6C-405A-88B9-53538B2136E0}" type="pres">
      <dgm:prSet presAssocID="{1B814A60-9F3C-4201-8006-2EC931BE06FB}" presName="iconSpace" presStyleCnt="0"/>
      <dgm:spPr/>
    </dgm:pt>
    <dgm:pt modelId="{D90B5424-F522-4FD0-A10E-C19722475514}" type="pres">
      <dgm:prSet presAssocID="{1B814A60-9F3C-4201-8006-2EC931BE06FB}" presName="parTx" presStyleLbl="revTx" presStyleIdx="8" presStyleCnt="14">
        <dgm:presLayoutVars>
          <dgm:chMax val="0"/>
          <dgm:chPref val="0"/>
        </dgm:presLayoutVars>
      </dgm:prSet>
      <dgm:spPr/>
    </dgm:pt>
    <dgm:pt modelId="{458292B0-60A9-4A04-BF05-3176CB579569}" type="pres">
      <dgm:prSet presAssocID="{1B814A60-9F3C-4201-8006-2EC931BE06FB}" presName="txSpace" presStyleCnt="0"/>
      <dgm:spPr/>
    </dgm:pt>
    <dgm:pt modelId="{0F4C0994-3C4B-469C-880A-B9345DD15D16}" type="pres">
      <dgm:prSet presAssocID="{1B814A60-9F3C-4201-8006-2EC931BE06FB}" presName="desTx" presStyleLbl="revTx" presStyleIdx="9" presStyleCnt="14">
        <dgm:presLayoutVars/>
      </dgm:prSet>
      <dgm:spPr/>
    </dgm:pt>
    <dgm:pt modelId="{F6FD764A-CD88-4922-B311-C6A90B2E5D10}" type="pres">
      <dgm:prSet presAssocID="{A1588315-E44D-459C-B9F2-DD882A6A2628}" presName="sibTrans" presStyleCnt="0"/>
      <dgm:spPr/>
    </dgm:pt>
    <dgm:pt modelId="{72B27A60-AD5A-4D70-90AB-3CE1F70BF6CD}" type="pres">
      <dgm:prSet presAssocID="{88BE5E8C-D80D-496E-8B95-57DDD2125D48}" presName="compNode" presStyleCnt="0"/>
      <dgm:spPr/>
    </dgm:pt>
    <dgm:pt modelId="{16B30738-41C8-4ACF-ACE4-D68256DA8A58}" type="pres">
      <dgm:prSet presAssocID="{88BE5E8C-D80D-496E-8B95-57DDD2125D4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ducation"/>
        </a:ext>
      </dgm:extLst>
    </dgm:pt>
    <dgm:pt modelId="{B1347C82-9562-4913-9447-BB165CD0E50F}" type="pres">
      <dgm:prSet presAssocID="{88BE5E8C-D80D-496E-8B95-57DDD2125D48}" presName="iconSpace" presStyleCnt="0"/>
      <dgm:spPr/>
    </dgm:pt>
    <dgm:pt modelId="{4AB53D32-A624-425B-880D-D2E66808E1E4}" type="pres">
      <dgm:prSet presAssocID="{88BE5E8C-D80D-496E-8B95-57DDD2125D48}" presName="parTx" presStyleLbl="revTx" presStyleIdx="10" presStyleCnt="14">
        <dgm:presLayoutVars>
          <dgm:chMax val="0"/>
          <dgm:chPref val="0"/>
        </dgm:presLayoutVars>
      </dgm:prSet>
      <dgm:spPr/>
    </dgm:pt>
    <dgm:pt modelId="{8122E15A-F1A0-44AD-BED1-A66AD04F11E3}" type="pres">
      <dgm:prSet presAssocID="{88BE5E8C-D80D-496E-8B95-57DDD2125D48}" presName="txSpace" presStyleCnt="0"/>
      <dgm:spPr/>
    </dgm:pt>
    <dgm:pt modelId="{BB35558F-18AE-47A5-A51D-499B9267E18B}" type="pres">
      <dgm:prSet presAssocID="{88BE5E8C-D80D-496E-8B95-57DDD2125D48}" presName="desTx" presStyleLbl="revTx" presStyleIdx="11" presStyleCnt="14">
        <dgm:presLayoutVars/>
      </dgm:prSet>
      <dgm:spPr/>
    </dgm:pt>
    <dgm:pt modelId="{8618B013-9E26-4515-AA22-FA2B6D65F0C6}" type="pres">
      <dgm:prSet presAssocID="{E6E888D9-FD2E-4DB4-87F4-86638C0F7F0C}" presName="sibTrans" presStyleCnt="0"/>
      <dgm:spPr/>
    </dgm:pt>
    <dgm:pt modelId="{BECAE7A5-4E7A-4147-A1B0-1E5109E47496}" type="pres">
      <dgm:prSet presAssocID="{752FD1D7-F513-4DD3-A45D-A2A8E06352FF}" presName="compNode" presStyleCnt="0"/>
      <dgm:spPr/>
    </dgm:pt>
    <dgm:pt modelId="{273A3BD1-E9F7-437B-A6EA-C6D07F403E50}" type="pres">
      <dgm:prSet presAssocID="{752FD1D7-F513-4DD3-A45D-A2A8E06352F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ingerprint"/>
        </a:ext>
      </dgm:extLst>
    </dgm:pt>
    <dgm:pt modelId="{5891D34B-3FEB-4B46-8985-F0F482DDD339}" type="pres">
      <dgm:prSet presAssocID="{752FD1D7-F513-4DD3-A45D-A2A8E06352FF}" presName="iconSpace" presStyleCnt="0"/>
      <dgm:spPr/>
    </dgm:pt>
    <dgm:pt modelId="{9C01F38E-B86A-4BE8-A712-DC20C80657F0}" type="pres">
      <dgm:prSet presAssocID="{752FD1D7-F513-4DD3-A45D-A2A8E06352FF}" presName="parTx" presStyleLbl="revTx" presStyleIdx="12" presStyleCnt="14">
        <dgm:presLayoutVars>
          <dgm:chMax val="0"/>
          <dgm:chPref val="0"/>
        </dgm:presLayoutVars>
      </dgm:prSet>
      <dgm:spPr/>
    </dgm:pt>
    <dgm:pt modelId="{227C79B2-8696-40A7-9F9A-102AB90DF5E5}" type="pres">
      <dgm:prSet presAssocID="{752FD1D7-F513-4DD3-A45D-A2A8E06352FF}" presName="txSpace" presStyleCnt="0"/>
      <dgm:spPr/>
    </dgm:pt>
    <dgm:pt modelId="{40825E8E-BB74-4A16-8DB7-E158D0E8C6AE}" type="pres">
      <dgm:prSet presAssocID="{752FD1D7-F513-4DD3-A45D-A2A8E06352FF}" presName="desTx" presStyleLbl="revTx" presStyleIdx="13" presStyleCnt="14">
        <dgm:presLayoutVars/>
      </dgm:prSet>
      <dgm:spPr/>
    </dgm:pt>
  </dgm:ptLst>
  <dgm:cxnLst>
    <dgm:cxn modelId="{32EC1509-7000-4583-9E1F-0DE607095516}" type="presOf" srcId="{615FA6D0-E7E6-4D1D-98D9-E745800A7E17}" destId="{075DFCBD-9425-41C7-9120-2566CE4DAFAC}" srcOrd="0" destOrd="0" presId="urn:microsoft.com/office/officeart/2018/5/layout/CenteredIconLabelDescriptionList"/>
    <dgm:cxn modelId="{4CAD781B-ED25-44D0-8CE4-3843AFC2F07F}" type="presOf" srcId="{955ADD42-3FAC-4A0C-867B-DB6799D4F206}" destId="{2FD89BB1-D2AC-4F56-BF9D-8C8347721241}" srcOrd="0" destOrd="0" presId="urn:microsoft.com/office/officeart/2018/5/layout/CenteredIconLabelDescriptionList"/>
    <dgm:cxn modelId="{98B16621-181A-4F7C-82DC-CC629796539F}" type="presOf" srcId="{1B814A60-9F3C-4201-8006-2EC931BE06FB}" destId="{D90B5424-F522-4FD0-A10E-C19722475514}" srcOrd="0" destOrd="0" presId="urn:microsoft.com/office/officeart/2018/5/layout/CenteredIconLabelDescriptionList"/>
    <dgm:cxn modelId="{69C2F625-161B-4143-B1AB-BA479A9919A9}" srcId="{BFF0F324-C462-4D97-9937-AD1E4D9A2101}" destId="{1B814A60-9F3C-4201-8006-2EC931BE06FB}" srcOrd="4" destOrd="0" parTransId="{B9B8443A-0F01-461B-BA8C-89B999E77D42}" sibTransId="{A1588315-E44D-459C-B9F2-DD882A6A2628}"/>
    <dgm:cxn modelId="{CBA2C73C-BE3E-420E-AD0B-F5AEF7D47310}" srcId="{BFF0F324-C462-4D97-9937-AD1E4D9A2101}" destId="{955ADD42-3FAC-4A0C-867B-DB6799D4F206}" srcOrd="3" destOrd="0" parTransId="{16CAC1A2-782D-45CB-B001-18FB1D05AE06}" sibTransId="{E2F844C8-DB92-4403-AB7D-4A2AAE2E6C77}"/>
    <dgm:cxn modelId="{C90DDB61-D7AD-4CA5-A42E-784A10A6337B}" type="presOf" srcId="{BFF0F324-C462-4D97-9937-AD1E4D9A2101}" destId="{7EFB13E5-143C-4D8A-9ECE-4BEF2D93ED03}" srcOrd="0" destOrd="0" presId="urn:microsoft.com/office/officeart/2018/5/layout/CenteredIconLabelDescriptionList"/>
    <dgm:cxn modelId="{9ED76765-EAA2-4C69-B22E-915126D57342}" type="presOf" srcId="{752FD1D7-F513-4DD3-A45D-A2A8E06352FF}" destId="{9C01F38E-B86A-4BE8-A712-DC20C80657F0}" srcOrd="0" destOrd="0" presId="urn:microsoft.com/office/officeart/2018/5/layout/CenteredIconLabelDescriptionList"/>
    <dgm:cxn modelId="{9EAF8747-B4EB-4BD3-868B-B9ADBE9C9D78}" type="presOf" srcId="{88BE5E8C-D80D-496E-8B95-57DDD2125D48}" destId="{4AB53D32-A624-425B-880D-D2E66808E1E4}" srcOrd="0" destOrd="0" presId="urn:microsoft.com/office/officeart/2018/5/layout/CenteredIconLabelDescriptionList"/>
    <dgm:cxn modelId="{2EEFB56B-D6BC-45D5-9F1E-18B7F26E054C}" srcId="{BFF0F324-C462-4D97-9937-AD1E4D9A2101}" destId="{508983EA-23B9-4F7B-9050-292972B2E2CB}" srcOrd="2" destOrd="0" parTransId="{42A046D6-FBB0-4D2D-A9B0-F3904099F652}" sibTransId="{4E31409B-E155-4D96-A84C-BE68EE1DFEF3}"/>
    <dgm:cxn modelId="{6E99EF55-1B19-45A2-B8E0-CB61B03D09D2}" srcId="{1B814A60-9F3C-4201-8006-2EC931BE06FB}" destId="{B49D76CC-5074-4402-9480-24607965236D}" srcOrd="0" destOrd="0" parTransId="{680ACA74-1998-4CBB-9B75-B31E485AF301}" sibTransId="{31D05002-6A6D-4189-895A-9842F8FBAA8D}"/>
    <dgm:cxn modelId="{F4CB957F-E0B9-43F6-8FF4-C38187DDD061}" srcId="{BFF0F324-C462-4D97-9937-AD1E4D9A2101}" destId="{615FA6D0-E7E6-4D1D-98D9-E745800A7E17}" srcOrd="0" destOrd="0" parTransId="{C26858CF-6866-4442-A162-ADDC9B508603}" sibTransId="{FA883FB5-59B9-4E2F-ADAF-693A665E1E9C}"/>
    <dgm:cxn modelId="{714BA78B-B839-4A54-AC9D-CD5A32EE009B}" srcId="{88BE5E8C-D80D-496E-8B95-57DDD2125D48}" destId="{27D9F711-543E-49B3-A6E6-EEFFE6F22984}" srcOrd="0" destOrd="0" parTransId="{C5EAF02F-DF83-4897-B586-4E92F724EE70}" sibTransId="{461522CB-3453-4554-914F-394322B03297}"/>
    <dgm:cxn modelId="{9E5B1E8C-4B7D-4B5B-819A-92A1B2D4C119}" srcId="{BFF0F324-C462-4D97-9937-AD1E4D9A2101}" destId="{752FD1D7-F513-4DD3-A45D-A2A8E06352FF}" srcOrd="6" destOrd="0" parTransId="{22EF1B70-8D60-4DB4-B4CB-2316C3864985}" sibTransId="{2F1EB248-3750-4B1A-9FBC-087E05B096C8}"/>
    <dgm:cxn modelId="{5731FA8F-BD34-410B-B3C0-3BD8C514C88D}" type="presOf" srcId="{27D9F711-543E-49B3-A6E6-EEFFE6F22984}" destId="{BB35558F-18AE-47A5-A51D-499B9267E18B}" srcOrd="0" destOrd="0" presId="urn:microsoft.com/office/officeart/2018/5/layout/CenteredIconLabelDescriptionList"/>
    <dgm:cxn modelId="{1B7A3499-C8A9-4F54-90A7-FA931BE9E7C9}" type="presOf" srcId="{508983EA-23B9-4F7B-9050-292972B2E2CB}" destId="{8F03C0B9-4938-42EC-9BCA-1EDFAFEF18A2}" srcOrd="0" destOrd="0" presId="urn:microsoft.com/office/officeart/2018/5/layout/CenteredIconLabelDescriptionList"/>
    <dgm:cxn modelId="{8A8FD6A7-E9F7-41E4-9966-453279728254}" srcId="{BFF0F324-C462-4D97-9937-AD1E4D9A2101}" destId="{B888EF5E-A19F-42A3-9371-583BEC11237B}" srcOrd="1" destOrd="0" parTransId="{6ACB3C66-DC4B-4837-8872-BC444728E710}" sibTransId="{1C2EF512-E02C-40D9-A8B0-3A6046C71754}"/>
    <dgm:cxn modelId="{840BA6C9-4999-462C-9167-D251B7B134DE}" type="presOf" srcId="{B49D76CC-5074-4402-9480-24607965236D}" destId="{0F4C0994-3C4B-469C-880A-B9345DD15D16}" srcOrd="0" destOrd="0" presId="urn:microsoft.com/office/officeart/2018/5/layout/CenteredIconLabelDescriptionList"/>
    <dgm:cxn modelId="{927E76ED-B519-42F8-B5DD-3F3C67E2A561}" srcId="{BFF0F324-C462-4D97-9937-AD1E4D9A2101}" destId="{88BE5E8C-D80D-496E-8B95-57DDD2125D48}" srcOrd="5" destOrd="0" parTransId="{3E3B73B0-818A-4C2E-B1B2-2FDB0422F220}" sibTransId="{E6E888D9-FD2E-4DB4-87F4-86638C0F7F0C}"/>
    <dgm:cxn modelId="{1374CCF4-1377-4519-BBF2-05EBAB274C3A}" type="presOf" srcId="{B888EF5E-A19F-42A3-9371-583BEC11237B}" destId="{D9C957AE-49B5-4EB0-92BF-169B040ABD2D}" srcOrd="0" destOrd="0" presId="urn:microsoft.com/office/officeart/2018/5/layout/CenteredIconLabelDescriptionList"/>
    <dgm:cxn modelId="{E9A3E1D7-580E-4BD1-BC10-D65E89175C26}" type="presParOf" srcId="{7EFB13E5-143C-4D8A-9ECE-4BEF2D93ED03}" destId="{CAAB06D2-B5AC-4E98-93AF-BFE4A5F68FB4}" srcOrd="0" destOrd="0" presId="urn:microsoft.com/office/officeart/2018/5/layout/CenteredIconLabelDescriptionList"/>
    <dgm:cxn modelId="{03F118B5-56A1-4D67-B0A3-94D4E89B8EE6}" type="presParOf" srcId="{CAAB06D2-B5AC-4E98-93AF-BFE4A5F68FB4}" destId="{D5D57C04-CCF9-4029-9E9D-336F1F789EAF}" srcOrd="0" destOrd="0" presId="urn:microsoft.com/office/officeart/2018/5/layout/CenteredIconLabelDescriptionList"/>
    <dgm:cxn modelId="{35BB8BCE-149F-4ED6-818E-C096AEB5039B}" type="presParOf" srcId="{CAAB06D2-B5AC-4E98-93AF-BFE4A5F68FB4}" destId="{B5EC1399-EB26-4230-BF0E-AD85AC5C9EB6}" srcOrd="1" destOrd="0" presId="urn:microsoft.com/office/officeart/2018/5/layout/CenteredIconLabelDescriptionList"/>
    <dgm:cxn modelId="{45619E0E-5478-45CB-B56E-391729E98339}" type="presParOf" srcId="{CAAB06D2-B5AC-4E98-93AF-BFE4A5F68FB4}" destId="{075DFCBD-9425-41C7-9120-2566CE4DAFAC}" srcOrd="2" destOrd="0" presId="urn:microsoft.com/office/officeart/2018/5/layout/CenteredIconLabelDescriptionList"/>
    <dgm:cxn modelId="{E182BEE9-1F16-4386-A837-A2A7A87EF996}" type="presParOf" srcId="{CAAB06D2-B5AC-4E98-93AF-BFE4A5F68FB4}" destId="{8F40C11F-88BB-4F5D-88C9-9CD93D9951B9}" srcOrd="3" destOrd="0" presId="urn:microsoft.com/office/officeart/2018/5/layout/CenteredIconLabelDescriptionList"/>
    <dgm:cxn modelId="{D921600F-8928-487D-9B61-594055F7F77D}" type="presParOf" srcId="{CAAB06D2-B5AC-4E98-93AF-BFE4A5F68FB4}" destId="{C13BE5DA-A885-46A3-A212-FA5C0A1BC382}" srcOrd="4" destOrd="0" presId="urn:microsoft.com/office/officeart/2018/5/layout/CenteredIconLabelDescriptionList"/>
    <dgm:cxn modelId="{A4FF96CD-8681-4E7E-8AD3-52F3156B1026}" type="presParOf" srcId="{7EFB13E5-143C-4D8A-9ECE-4BEF2D93ED03}" destId="{00B4AD98-DC1E-45D2-B386-675D2635CF2E}" srcOrd="1" destOrd="0" presId="urn:microsoft.com/office/officeart/2018/5/layout/CenteredIconLabelDescriptionList"/>
    <dgm:cxn modelId="{BB22F081-4BFB-4410-9359-24D1D5C8AE52}" type="presParOf" srcId="{7EFB13E5-143C-4D8A-9ECE-4BEF2D93ED03}" destId="{87F5DFA2-9898-4704-A1EF-B4EE9452F6CD}" srcOrd="2" destOrd="0" presId="urn:microsoft.com/office/officeart/2018/5/layout/CenteredIconLabelDescriptionList"/>
    <dgm:cxn modelId="{E91F15A9-4D53-4174-AE2C-73E61693F189}" type="presParOf" srcId="{87F5DFA2-9898-4704-A1EF-B4EE9452F6CD}" destId="{DB2DB3F6-09B3-4F67-9F1B-DB8B81CE9413}" srcOrd="0" destOrd="0" presId="urn:microsoft.com/office/officeart/2018/5/layout/CenteredIconLabelDescriptionList"/>
    <dgm:cxn modelId="{042859D7-D584-4E3A-9E61-61C7C66FF035}" type="presParOf" srcId="{87F5DFA2-9898-4704-A1EF-B4EE9452F6CD}" destId="{EB1338E3-2E75-401D-AB4A-C807866BD5AD}" srcOrd="1" destOrd="0" presId="urn:microsoft.com/office/officeart/2018/5/layout/CenteredIconLabelDescriptionList"/>
    <dgm:cxn modelId="{FF07718F-AAD7-452A-A4BB-222A37DA6ABB}" type="presParOf" srcId="{87F5DFA2-9898-4704-A1EF-B4EE9452F6CD}" destId="{D9C957AE-49B5-4EB0-92BF-169B040ABD2D}" srcOrd="2" destOrd="0" presId="urn:microsoft.com/office/officeart/2018/5/layout/CenteredIconLabelDescriptionList"/>
    <dgm:cxn modelId="{572AC428-8EF5-4A34-8D49-CA3EBBCC4E00}" type="presParOf" srcId="{87F5DFA2-9898-4704-A1EF-B4EE9452F6CD}" destId="{75CB5335-C41C-4E21-A269-2C097EC95F77}" srcOrd="3" destOrd="0" presId="urn:microsoft.com/office/officeart/2018/5/layout/CenteredIconLabelDescriptionList"/>
    <dgm:cxn modelId="{A329AA7D-5CF4-40BD-8C7A-ED07444BA8D6}" type="presParOf" srcId="{87F5DFA2-9898-4704-A1EF-B4EE9452F6CD}" destId="{E10A7E69-D0AF-4B14-9900-051587287C06}" srcOrd="4" destOrd="0" presId="urn:microsoft.com/office/officeart/2018/5/layout/CenteredIconLabelDescriptionList"/>
    <dgm:cxn modelId="{EC5F36A4-210E-4876-BF1F-4E127C5CD34C}" type="presParOf" srcId="{7EFB13E5-143C-4D8A-9ECE-4BEF2D93ED03}" destId="{13663D6C-B3C0-4FC4-A28F-C282085DD56F}" srcOrd="3" destOrd="0" presId="urn:microsoft.com/office/officeart/2018/5/layout/CenteredIconLabelDescriptionList"/>
    <dgm:cxn modelId="{8B55137F-CA7F-4E8B-BBDE-90F3AC3CD941}" type="presParOf" srcId="{7EFB13E5-143C-4D8A-9ECE-4BEF2D93ED03}" destId="{984138A7-3CD7-48C4-8E0F-10F0867460A1}" srcOrd="4" destOrd="0" presId="urn:microsoft.com/office/officeart/2018/5/layout/CenteredIconLabelDescriptionList"/>
    <dgm:cxn modelId="{DB904E9E-0580-457C-8E9F-D7FA6537C614}" type="presParOf" srcId="{984138A7-3CD7-48C4-8E0F-10F0867460A1}" destId="{42257429-7BBA-4AEF-BDB3-3E2B14922A67}" srcOrd="0" destOrd="0" presId="urn:microsoft.com/office/officeart/2018/5/layout/CenteredIconLabelDescriptionList"/>
    <dgm:cxn modelId="{7DC918D7-5B0C-4113-A10E-8D947388F950}" type="presParOf" srcId="{984138A7-3CD7-48C4-8E0F-10F0867460A1}" destId="{196CF91D-D74A-4609-9BD2-7B6C39257F0A}" srcOrd="1" destOrd="0" presId="urn:microsoft.com/office/officeart/2018/5/layout/CenteredIconLabelDescriptionList"/>
    <dgm:cxn modelId="{E580A8FF-A129-4825-BC71-B46EC3162B7C}" type="presParOf" srcId="{984138A7-3CD7-48C4-8E0F-10F0867460A1}" destId="{8F03C0B9-4938-42EC-9BCA-1EDFAFEF18A2}" srcOrd="2" destOrd="0" presId="urn:microsoft.com/office/officeart/2018/5/layout/CenteredIconLabelDescriptionList"/>
    <dgm:cxn modelId="{EB5E6567-4B08-45E6-B6F6-3D6F813B6FE1}" type="presParOf" srcId="{984138A7-3CD7-48C4-8E0F-10F0867460A1}" destId="{040660BC-4D36-4ACB-8503-E86EAC41F417}" srcOrd="3" destOrd="0" presId="urn:microsoft.com/office/officeart/2018/5/layout/CenteredIconLabelDescriptionList"/>
    <dgm:cxn modelId="{C456302F-7B62-4C20-A548-1D4D6D982CB7}" type="presParOf" srcId="{984138A7-3CD7-48C4-8E0F-10F0867460A1}" destId="{F957B385-D0C2-4CB8-8801-704552DB5C07}" srcOrd="4" destOrd="0" presId="urn:microsoft.com/office/officeart/2018/5/layout/CenteredIconLabelDescriptionList"/>
    <dgm:cxn modelId="{EA0605F9-A542-43E1-B7DD-0F4CF5FAFE93}" type="presParOf" srcId="{7EFB13E5-143C-4D8A-9ECE-4BEF2D93ED03}" destId="{5CED0076-2192-4518-9253-A6E47DB0F602}" srcOrd="5" destOrd="0" presId="urn:microsoft.com/office/officeart/2018/5/layout/CenteredIconLabelDescriptionList"/>
    <dgm:cxn modelId="{694133E3-C0CD-46BE-9F86-10A2779262B4}" type="presParOf" srcId="{7EFB13E5-143C-4D8A-9ECE-4BEF2D93ED03}" destId="{A200FF47-DF86-4E4B-A03B-7A7480B6137D}" srcOrd="6" destOrd="0" presId="urn:microsoft.com/office/officeart/2018/5/layout/CenteredIconLabelDescriptionList"/>
    <dgm:cxn modelId="{4E7F6A9A-7DF7-4FDC-A2F0-2AB1E6E8E9CA}" type="presParOf" srcId="{A200FF47-DF86-4E4B-A03B-7A7480B6137D}" destId="{40C52B2E-AACF-4510-ACD9-D25844D426EF}" srcOrd="0" destOrd="0" presId="urn:microsoft.com/office/officeart/2018/5/layout/CenteredIconLabelDescriptionList"/>
    <dgm:cxn modelId="{F176ABD7-0F66-4406-B957-E07A852402EF}" type="presParOf" srcId="{A200FF47-DF86-4E4B-A03B-7A7480B6137D}" destId="{7E17E105-4C95-4524-9216-ADAD6AC690E5}" srcOrd="1" destOrd="0" presId="urn:microsoft.com/office/officeart/2018/5/layout/CenteredIconLabelDescriptionList"/>
    <dgm:cxn modelId="{76F52923-E43E-4AB1-BBF5-4B9836061586}" type="presParOf" srcId="{A200FF47-DF86-4E4B-A03B-7A7480B6137D}" destId="{2FD89BB1-D2AC-4F56-BF9D-8C8347721241}" srcOrd="2" destOrd="0" presId="urn:microsoft.com/office/officeart/2018/5/layout/CenteredIconLabelDescriptionList"/>
    <dgm:cxn modelId="{5AA8AAAB-58B2-4523-BD1E-85ADB02BAEE9}" type="presParOf" srcId="{A200FF47-DF86-4E4B-A03B-7A7480B6137D}" destId="{A5B23915-208A-40C2-95F5-F9E370480596}" srcOrd="3" destOrd="0" presId="urn:microsoft.com/office/officeart/2018/5/layout/CenteredIconLabelDescriptionList"/>
    <dgm:cxn modelId="{C1F132F7-466A-4ABD-A494-90F2EC93C963}" type="presParOf" srcId="{A200FF47-DF86-4E4B-A03B-7A7480B6137D}" destId="{B0641B63-7CC1-4DC3-95CA-88F8BB6349B9}" srcOrd="4" destOrd="0" presId="urn:microsoft.com/office/officeart/2018/5/layout/CenteredIconLabelDescriptionList"/>
    <dgm:cxn modelId="{83E628A2-EE9E-4D79-A29A-D5631DC7E27E}" type="presParOf" srcId="{7EFB13E5-143C-4D8A-9ECE-4BEF2D93ED03}" destId="{D8964F73-04B7-4619-9E89-FCCDEB019B98}" srcOrd="7" destOrd="0" presId="urn:microsoft.com/office/officeart/2018/5/layout/CenteredIconLabelDescriptionList"/>
    <dgm:cxn modelId="{0251F09A-B2B2-4392-9269-FEC28408AAAA}" type="presParOf" srcId="{7EFB13E5-143C-4D8A-9ECE-4BEF2D93ED03}" destId="{985F66B3-CA54-493F-ADFD-5B079CF9C4B1}" srcOrd="8" destOrd="0" presId="urn:microsoft.com/office/officeart/2018/5/layout/CenteredIconLabelDescriptionList"/>
    <dgm:cxn modelId="{8AF11788-EFFA-4CCC-9AE4-095BE36F62A9}" type="presParOf" srcId="{985F66B3-CA54-493F-ADFD-5B079CF9C4B1}" destId="{0AFC2359-4022-4A44-8F71-40C210097BAD}" srcOrd="0" destOrd="0" presId="urn:microsoft.com/office/officeart/2018/5/layout/CenteredIconLabelDescriptionList"/>
    <dgm:cxn modelId="{BC3A010A-6074-499B-8F7B-5F08FE017660}" type="presParOf" srcId="{985F66B3-CA54-493F-ADFD-5B079CF9C4B1}" destId="{FE3C5AE7-5C6C-405A-88B9-53538B2136E0}" srcOrd="1" destOrd="0" presId="urn:microsoft.com/office/officeart/2018/5/layout/CenteredIconLabelDescriptionList"/>
    <dgm:cxn modelId="{2B51E078-80E9-445E-9B4F-94C40686BD90}" type="presParOf" srcId="{985F66B3-CA54-493F-ADFD-5B079CF9C4B1}" destId="{D90B5424-F522-4FD0-A10E-C19722475514}" srcOrd="2" destOrd="0" presId="urn:microsoft.com/office/officeart/2018/5/layout/CenteredIconLabelDescriptionList"/>
    <dgm:cxn modelId="{A3F8BC70-0F00-46E1-B120-052DCD91FE74}" type="presParOf" srcId="{985F66B3-CA54-493F-ADFD-5B079CF9C4B1}" destId="{458292B0-60A9-4A04-BF05-3176CB579569}" srcOrd="3" destOrd="0" presId="urn:microsoft.com/office/officeart/2018/5/layout/CenteredIconLabelDescriptionList"/>
    <dgm:cxn modelId="{A9AE7C32-DE64-4219-8F1D-741600E2435B}" type="presParOf" srcId="{985F66B3-CA54-493F-ADFD-5B079CF9C4B1}" destId="{0F4C0994-3C4B-469C-880A-B9345DD15D16}" srcOrd="4" destOrd="0" presId="urn:microsoft.com/office/officeart/2018/5/layout/CenteredIconLabelDescriptionList"/>
    <dgm:cxn modelId="{26214C49-ED1C-43F8-BB03-B6681ACEDDAC}" type="presParOf" srcId="{7EFB13E5-143C-4D8A-9ECE-4BEF2D93ED03}" destId="{F6FD764A-CD88-4922-B311-C6A90B2E5D10}" srcOrd="9" destOrd="0" presId="urn:microsoft.com/office/officeart/2018/5/layout/CenteredIconLabelDescriptionList"/>
    <dgm:cxn modelId="{A2D47D4B-D6FF-412F-916E-289FC4D2FEAB}" type="presParOf" srcId="{7EFB13E5-143C-4D8A-9ECE-4BEF2D93ED03}" destId="{72B27A60-AD5A-4D70-90AB-3CE1F70BF6CD}" srcOrd="10" destOrd="0" presId="urn:microsoft.com/office/officeart/2018/5/layout/CenteredIconLabelDescriptionList"/>
    <dgm:cxn modelId="{ACF2749A-06E2-4F4A-A8B2-27E82441AFF6}" type="presParOf" srcId="{72B27A60-AD5A-4D70-90AB-3CE1F70BF6CD}" destId="{16B30738-41C8-4ACF-ACE4-D68256DA8A58}" srcOrd="0" destOrd="0" presId="urn:microsoft.com/office/officeart/2018/5/layout/CenteredIconLabelDescriptionList"/>
    <dgm:cxn modelId="{AA7A116D-F02B-4F5F-B501-BC0291C0E4FD}" type="presParOf" srcId="{72B27A60-AD5A-4D70-90AB-3CE1F70BF6CD}" destId="{B1347C82-9562-4913-9447-BB165CD0E50F}" srcOrd="1" destOrd="0" presId="urn:microsoft.com/office/officeart/2018/5/layout/CenteredIconLabelDescriptionList"/>
    <dgm:cxn modelId="{09046270-B0AC-4200-A0A7-18AEF6038764}" type="presParOf" srcId="{72B27A60-AD5A-4D70-90AB-3CE1F70BF6CD}" destId="{4AB53D32-A624-425B-880D-D2E66808E1E4}" srcOrd="2" destOrd="0" presId="urn:microsoft.com/office/officeart/2018/5/layout/CenteredIconLabelDescriptionList"/>
    <dgm:cxn modelId="{6CEBDBC2-80D7-49B2-A390-895EE429FE41}" type="presParOf" srcId="{72B27A60-AD5A-4D70-90AB-3CE1F70BF6CD}" destId="{8122E15A-F1A0-44AD-BED1-A66AD04F11E3}" srcOrd="3" destOrd="0" presId="urn:microsoft.com/office/officeart/2018/5/layout/CenteredIconLabelDescriptionList"/>
    <dgm:cxn modelId="{93BED51E-3A55-4187-BB37-92017F76E490}" type="presParOf" srcId="{72B27A60-AD5A-4D70-90AB-3CE1F70BF6CD}" destId="{BB35558F-18AE-47A5-A51D-499B9267E18B}" srcOrd="4" destOrd="0" presId="urn:microsoft.com/office/officeart/2018/5/layout/CenteredIconLabelDescriptionList"/>
    <dgm:cxn modelId="{49315010-F164-4B47-8BE4-63E5EAFDED02}" type="presParOf" srcId="{7EFB13E5-143C-4D8A-9ECE-4BEF2D93ED03}" destId="{8618B013-9E26-4515-AA22-FA2B6D65F0C6}" srcOrd="11" destOrd="0" presId="urn:microsoft.com/office/officeart/2018/5/layout/CenteredIconLabelDescriptionList"/>
    <dgm:cxn modelId="{0A316EFC-0F84-49E3-80E3-972EE0525EA8}" type="presParOf" srcId="{7EFB13E5-143C-4D8A-9ECE-4BEF2D93ED03}" destId="{BECAE7A5-4E7A-4147-A1B0-1E5109E47496}" srcOrd="12" destOrd="0" presId="urn:microsoft.com/office/officeart/2018/5/layout/CenteredIconLabelDescriptionList"/>
    <dgm:cxn modelId="{0378F8A1-37ED-441A-8C12-27164A0080F6}" type="presParOf" srcId="{BECAE7A5-4E7A-4147-A1B0-1E5109E47496}" destId="{273A3BD1-E9F7-437B-A6EA-C6D07F403E50}" srcOrd="0" destOrd="0" presId="urn:microsoft.com/office/officeart/2018/5/layout/CenteredIconLabelDescriptionList"/>
    <dgm:cxn modelId="{C14B4169-F6F0-4F96-98F2-B7BCCB443E9C}" type="presParOf" srcId="{BECAE7A5-4E7A-4147-A1B0-1E5109E47496}" destId="{5891D34B-3FEB-4B46-8985-F0F482DDD339}" srcOrd="1" destOrd="0" presId="urn:microsoft.com/office/officeart/2018/5/layout/CenteredIconLabelDescriptionList"/>
    <dgm:cxn modelId="{6FEC7FDD-9C98-4ADE-8E83-2A56EE2D4FDA}" type="presParOf" srcId="{BECAE7A5-4E7A-4147-A1B0-1E5109E47496}" destId="{9C01F38E-B86A-4BE8-A712-DC20C80657F0}" srcOrd="2" destOrd="0" presId="urn:microsoft.com/office/officeart/2018/5/layout/CenteredIconLabelDescriptionList"/>
    <dgm:cxn modelId="{53940073-9778-45A4-9041-48C2C2164A9A}" type="presParOf" srcId="{BECAE7A5-4E7A-4147-A1B0-1E5109E47496}" destId="{227C79B2-8696-40A7-9F9A-102AB90DF5E5}" srcOrd="3" destOrd="0" presId="urn:microsoft.com/office/officeart/2018/5/layout/CenteredIconLabelDescriptionList"/>
    <dgm:cxn modelId="{A0F210B3-BCF2-4035-9DB9-98E83D1596C2}" type="presParOf" srcId="{BECAE7A5-4E7A-4147-A1B0-1E5109E47496}" destId="{40825E8E-BB74-4A16-8DB7-E158D0E8C6A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1CF09C-EE86-47A5-9CAA-4D1620F04B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FA20016-49A1-41EF-AEED-8B6F6988915F}">
      <dgm:prSet/>
      <dgm:spPr/>
      <dgm:t>
        <a:bodyPr/>
        <a:lstStyle/>
        <a:p>
          <a:r>
            <a:rPr lang="en-US" dirty="0"/>
            <a:t>Cells</a:t>
          </a:r>
        </a:p>
      </dgm:t>
    </dgm:pt>
    <dgm:pt modelId="{F3CF6431-6690-4A0A-8D6C-8CC579A85CD4}" type="parTrans" cxnId="{EDFD2F32-A86C-429D-99BC-46AFFD2BB08A}">
      <dgm:prSet/>
      <dgm:spPr/>
      <dgm:t>
        <a:bodyPr/>
        <a:lstStyle/>
        <a:p>
          <a:endParaRPr lang="en-US"/>
        </a:p>
      </dgm:t>
    </dgm:pt>
    <dgm:pt modelId="{4E655969-BFDE-41AD-BB12-9DAFD595B3DE}" type="sibTrans" cxnId="{EDFD2F32-A86C-429D-99BC-46AFFD2BB08A}">
      <dgm:prSet/>
      <dgm:spPr/>
      <dgm:t>
        <a:bodyPr/>
        <a:lstStyle/>
        <a:p>
          <a:endParaRPr lang="en-US"/>
        </a:p>
      </dgm:t>
    </dgm:pt>
    <dgm:pt modelId="{2FE1F6C2-054E-4B70-A70B-2808AFC40B8A}">
      <dgm:prSet/>
      <dgm:spPr/>
      <dgm:t>
        <a:bodyPr/>
        <a:lstStyle/>
        <a:p>
          <a:r>
            <a:rPr lang="en-US" dirty="0"/>
            <a:t>Temporary Holding</a:t>
          </a:r>
        </a:p>
      </dgm:t>
    </dgm:pt>
    <dgm:pt modelId="{BD9770C3-445F-41D1-B9BE-B73075582039}" type="parTrans" cxnId="{45975DBC-0995-4C0D-A6AB-78A38A1464EE}">
      <dgm:prSet/>
      <dgm:spPr/>
      <dgm:t>
        <a:bodyPr/>
        <a:lstStyle/>
        <a:p>
          <a:endParaRPr lang="en-US"/>
        </a:p>
      </dgm:t>
    </dgm:pt>
    <dgm:pt modelId="{3086E727-CAE5-460A-AE6F-676059AD69F6}" type="sibTrans" cxnId="{45975DBC-0995-4C0D-A6AB-78A38A1464EE}">
      <dgm:prSet/>
      <dgm:spPr/>
      <dgm:t>
        <a:bodyPr/>
        <a:lstStyle/>
        <a:p>
          <a:endParaRPr lang="en-US"/>
        </a:p>
      </dgm:t>
    </dgm:pt>
    <dgm:pt modelId="{DFBBCA9F-719A-4783-A18A-4C5CC768241F}">
      <dgm:prSet/>
      <dgm:spPr/>
      <dgm:t>
        <a:bodyPr/>
        <a:lstStyle/>
        <a:p>
          <a:r>
            <a:rPr lang="en-US" dirty="0"/>
            <a:t>Communications</a:t>
          </a:r>
        </a:p>
      </dgm:t>
    </dgm:pt>
    <dgm:pt modelId="{2C83E0AA-1225-4683-BA94-E1C80785FECA}" type="parTrans" cxnId="{9E9B7FED-B5A0-40F1-AA0F-B9EC4AD4D432}">
      <dgm:prSet/>
      <dgm:spPr/>
      <dgm:t>
        <a:bodyPr/>
        <a:lstStyle/>
        <a:p>
          <a:endParaRPr lang="en-US"/>
        </a:p>
      </dgm:t>
    </dgm:pt>
    <dgm:pt modelId="{1468CF2B-626B-4E93-AE27-D31D09E3EFEF}" type="sibTrans" cxnId="{9E9B7FED-B5A0-40F1-AA0F-B9EC4AD4D432}">
      <dgm:prSet/>
      <dgm:spPr/>
      <dgm:t>
        <a:bodyPr/>
        <a:lstStyle/>
        <a:p>
          <a:endParaRPr lang="en-US"/>
        </a:p>
      </dgm:t>
    </dgm:pt>
    <dgm:pt modelId="{FE5B37D9-1200-48AD-836A-11A66D9446E7}">
      <dgm:prSet/>
      <dgm:spPr/>
      <dgm:t>
        <a:bodyPr/>
        <a:lstStyle/>
        <a:p>
          <a:r>
            <a:rPr lang="en-US" dirty="0"/>
            <a:t>Records</a:t>
          </a:r>
        </a:p>
      </dgm:t>
    </dgm:pt>
    <dgm:pt modelId="{45885001-B317-4DD4-AF62-7311036F7A28}" type="parTrans" cxnId="{EC2B0326-1F49-4AFF-89DC-4FC8586131C8}">
      <dgm:prSet/>
      <dgm:spPr/>
      <dgm:t>
        <a:bodyPr/>
        <a:lstStyle/>
        <a:p>
          <a:endParaRPr lang="en-US"/>
        </a:p>
      </dgm:t>
    </dgm:pt>
    <dgm:pt modelId="{7F3D8D78-AFAD-4DEB-93A9-C483A4E1864E}" type="sibTrans" cxnId="{EC2B0326-1F49-4AFF-89DC-4FC8586131C8}">
      <dgm:prSet/>
      <dgm:spPr/>
      <dgm:t>
        <a:bodyPr/>
        <a:lstStyle/>
        <a:p>
          <a:endParaRPr lang="en-US"/>
        </a:p>
      </dgm:t>
    </dgm:pt>
    <dgm:pt modelId="{93681519-B12C-46C9-B3AD-B5C39E21E75E}">
      <dgm:prSet/>
      <dgm:spPr/>
      <dgm:t>
        <a:bodyPr/>
        <a:lstStyle/>
        <a:p>
          <a:r>
            <a:rPr lang="en-US" dirty="0"/>
            <a:t>Property &amp; Evidence Control</a:t>
          </a:r>
        </a:p>
      </dgm:t>
    </dgm:pt>
    <dgm:pt modelId="{FD31A679-EF03-4B1A-8E95-33D16FD4E5B4}" type="parTrans" cxnId="{B423DD2F-FF97-4582-A328-1538439D6BF9}">
      <dgm:prSet/>
      <dgm:spPr/>
      <dgm:t>
        <a:bodyPr/>
        <a:lstStyle/>
        <a:p>
          <a:endParaRPr lang="en-US"/>
        </a:p>
      </dgm:t>
    </dgm:pt>
    <dgm:pt modelId="{A956D963-A7F8-4344-AB47-2664A95CE579}" type="sibTrans" cxnId="{B423DD2F-FF97-4582-A328-1538439D6BF9}">
      <dgm:prSet/>
      <dgm:spPr/>
      <dgm:t>
        <a:bodyPr/>
        <a:lstStyle/>
        <a:p>
          <a:endParaRPr lang="en-US"/>
        </a:p>
      </dgm:t>
    </dgm:pt>
    <dgm:pt modelId="{2414F591-DC13-4527-97E2-AADBDFC377D9}">
      <dgm:prSet/>
      <dgm:spPr/>
      <dgm:t>
        <a:bodyPr/>
        <a:lstStyle/>
        <a:p>
          <a:r>
            <a:rPr lang="en-US" dirty="0"/>
            <a:t>Heath &amp; Wellness</a:t>
          </a:r>
        </a:p>
      </dgm:t>
    </dgm:pt>
    <dgm:pt modelId="{D6244AFB-08A0-455D-943F-AD2D87466F78}" type="parTrans" cxnId="{80D7FCBA-7B17-40B2-B7B5-043AD7955D23}">
      <dgm:prSet/>
      <dgm:spPr/>
      <dgm:t>
        <a:bodyPr/>
        <a:lstStyle/>
        <a:p>
          <a:endParaRPr lang="en-US"/>
        </a:p>
      </dgm:t>
    </dgm:pt>
    <dgm:pt modelId="{B1BC1211-CDFC-4272-8656-356582D2EA7C}" type="sibTrans" cxnId="{80D7FCBA-7B17-40B2-B7B5-043AD7955D23}">
      <dgm:prSet/>
      <dgm:spPr/>
      <dgm:t>
        <a:bodyPr/>
        <a:lstStyle/>
        <a:p>
          <a:endParaRPr lang="en-US"/>
        </a:p>
      </dgm:t>
    </dgm:pt>
    <dgm:pt modelId="{7A0533F6-E4C5-46BE-856C-E0F4EA1B39E1}" type="pres">
      <dgm:prSet presAssocID="{B71CF09C-EE86-47A5-9CAA-4D1620F04BE7}" presName="root" presStyleCnt="0">
        <dgm:presLayoutVars>
          <dgm:dir/>
          <dgm:resizeHandles val="exact"/>
        </dgm:presLayoutVars>
      </dgm:prSet>
      <dgm:spPr/>
    </dgm:pt>
    <dgm:pt modelId="{6B8C3FF4-25A0-4998-9B88-B45AC0D7643F}" type="pres">
      <dgm:prSet presAssocID="{2FA20016-49A1-41EF-AEED-8B6F6988915F}" presName="compNode" presStyleCnt="0"/>
      <dgm:spPr/>
    </dgm:pt>
    <dgm:pt modelId="{2068E7AE-5962-40C4-ABAD-6A6A91FDFBC0}" type="pres">
      <dgm:prSet presAssocID="{2FA20016-49A1-41EF-AEED-8B6F6988915F}" presName="bgRect" presStyleLbl="bgShp" presStyleIdx="0" presStyleCnt="6"/>
      <dgm:spPr/>
    </dgm:pt>
    <dgm:pt modelId="{2DEC46D7-BFC2-4F45-9369-4D9266352574}" type="pres">
      <dgm:prSet presAssocID="{2FA20016-49A1-41EF-AEED-8B6F6988915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971342C4-D887-43CC-A905-A45FC87F429D}" type="pres">
      <dgm:prSet presAssocID="{2FA20016-49A1-41EF-AEED-8B6F6988915F}" presName="spaceRect" presStyleCnt="0"/>
      <dgm:spPr/>
    </dgm:pt>
    <dgm:pt modelId="{A21F44E5-CF3A-43DB-98A7-034BB251608A}" type="pres">
      <dgm:prSet presAssocID="{2FA20016-49A1-41EF-AEED-8B6F6988915F}" presName="parTx" presStyleLbl="revTx" presStyleIdx="0" presStyleCnt="6">
        <dgm:presLayoutVars>
          <dgm:chMax val="0"/>
          <dgm:chPref val="0"/>
        </dgm:presLayoutVars>
      </dgm:prSet>
      <dgm:spPr/>
    </dgm:pt>
    <dgm:pt modelId="{00908255-C709-484B-A5D5-B1BF220A0971}" type="pres">
      <dgm:prSet presAssocID="{4E655969-BFDE-41AD-BB12-9DAFD595B3DE}" presName="sibTrans" presStyleCnt="0"/>
      <dgm:spPr/>
    </dgm:pt>
    <dgm:pt modelId="{6360AD86-7097-411A-9939-09FAD53785AF}" type="pres">
      <dgm:prSet presAssocID="{2FE1F6C2-054E-4B70-A70B-2808AFC40B8A}" presName="compNode" presStyleCnt="0"/>
      <dgm:spPr/>
    </dgm:pt>
    <dgm:pt modelId="{052E0FD1-87B6-49FC-9F03-385AAA2A9998}" type="pres">
      <dgm:prSet presAssocID="{2FE1F6C2-054E-4B70-A70B-2808AFC40B8A}" presName="bgRect" presStyleLbl="bgShp" presStyleIdx="1" presStyleCnt="6"/>
      <dgm:spPr/>
    </dgm:pt>
    <dgm:pt modelId="{89CBF1D0-7FD0-4B66-8C57-E6A55F08BA5D}" type="pres">
      <dgm:prSet presAssocID="{2FE1F6C2-054E-4B70-A70B-2808AFC40B8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veDrawing"/>
        </a:ext>
      </dgm:extLst>
    </dgm:pt>
    <dgm:pt modelId="{2564E808-68FB-44A8-B6FB-ED497CDAD0DF}" type="pres">
      <dgm:prSet presAssocID="{2FE1F6C2-054E-4B70-A70B-2808AFC40B8A}" presName="spaceRect" presStyleCnt="0"/>
      <dgm:spPr/>
    </dgm:pt>
    <dgm:pt modelId="{D01D76D7-8ED2-4892-BA0C-1AE05BB19179}" type="pres">
      <dgm:prSet presAssocID="{2FE1F6C2-054E-4B70-A70B-2808AFC40B8A}" presName="parTx" presStyleLbl="revTx" presStyleIdx="1" presStyleCnt="6">
        <dgm:presLayoutVars>
          <dgm:chMax val="0"/>
          <dgm:chPref val="0"/>
        </dgm:presLayoutVars>
      </dgm:prSet>
      <dgm:spPr/>
    </dgm:pt>
    <dgm:pt modelId="{CFE5219E-9BEE-4D20-BADD-F10A7B9B197E}" type="pres">
      <dgm:prSet presAssocID="{3086E727-CAE5-460A-AE6F-676059AD69F6}" presName="sibTrans" presStyleCnt="0"/>
      <dgm:spPr/>
    </dgm:pt>
    <dgm:pt modelId="{DDFC0B31-D6FA-41A1-B1D6-BB749D01101B}" type="pres">
      <dgm:prSet presAssocID="{DFBBCA9F-719A-4783-A18A-4C5CC768241F}" presName="compNode" presStyleCnt="0"/>
      <dgm:spPr/>
    </dgm:pt>
    <dgm:pt modelId="{51BB07FB-0B3E-4705-B207-C42593B2FC21}" type="pres">
      <dgm:prSet presAssocID="{DFBBCA9F-719A-4783-A18A-4C5CC768241F}" presName="bgRect" presStyleLbl="bgShp" presStyleIdx="2" presStyleCnt="6"/>
      <dgm:spPr/>
    </dgm:pt>
    <dgm:pt modelId="{80DB30FC-3D9E-4380-A866-A2833C6B95B1}" type="pres">
      <dgm:prSet presAssocID="{DFBBCA9F-719A-4783-A18A-4C5CC768241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E83AC142-CF3E-4041-9B2D-A3F30E359CDB}" type="pres">
      <dgm:prSet presAssocID="{DFBBCA9F-719A-4783-A18A-4C5CC768241F}" presName="spaceRect" presStyleCnt="0"/>
      <dgm:spPr/>
    </dgm:pt>
    <dgm:pt modelId="{F50F4FA3-8814-4B26-887A-46F2EFA36050}" type="pres">
      <dgm:prSet presAssocID="{DFBBCA9F-719A-4783-A18A-4C5CC768241F}" presName="parTx" presStyleLbl="revTx" presStyleIdx="2" presStyleCnt="6">
        <dgm:presLayoutVars>
          <dgm:chMax val="0"/>
          <dgm:chPref val="0"/>
        </dgm:presLayoutVars>
      </dgm:prSet>
      <dgm:spPr/>
    </dgm:pt>
    <dgm:pt modelId="{D1A17F02-701D-4D03-BAEE-D6B65AA26145}" type="pres">
      <dgm:prSet presAssocID="{1468CF2B-626B-4E93-AE27-D31D09E3EFEF}" presName="sibTrans" presStyleCnt="0"/>
      <dgm:spPr/>
    </dgm:pt>
    <dgm:pt modelId="{28B6B3F1-A383-4C9B-A64E-32E37120A147}" type="pres">
      <dgm:prSet presAssocID="{FE5B37D9-1200-48AD-836A-11A66D9446E7}" presName="compNode" presStyleCnt="0"/>
      <dgm:spPr/>
    </dgm:pt>
    <dgm:pt modelId="{19F34131-227A-4FA7-B348-DB49BB8172AB}" type="pres">
      <dgm:prSet presAssocID="{FE5B37D9-1200-48AD-836A-11A66D9446E7}" presName="bgRect" presStyleLbl="bgShp" presStyleIdx="3" presStyleCnt="6"/>
      <dgm:spPr/>
    </dgm:pt>
    <dgm:pt modelId="{BC5DA259-F3F2-4643-A9E4-51E937494735}" type="pres">
      <dgm:prSet presAssocID="{FE5B37D9-1200-48AD-836A-11A66D9446E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3524EE3C-BD8C-4A26-80A2-CAED453DC9B9}" type="pres">
      <dgm:prSet presAssocID="{FE5B37D9-1200-48AD-836A-11A66D9446E7}" presName="spaceRect" presStyleCnt="0"/>
      <dgm:spPr/>
    </dgm:pt>
    <dgm:pt modelId="{A8DCC46F-54F3-42C6-80DE-E00543FAAD84}" type="pres">
      <dgm:prSet presAssocID="{FE5B37D9-1200-48AD-836A-11A66D9446E7}" presName="parTx" presStyleLbl="revTx" presStyleIdx="3" presStyleCnt="6">
        <dgm:presLayoutVars>
          <dgm:chMax val="0"/>
          <dgm:chPref val="0"/>
        </dgm:presLayoutVars>
      </dgm:prSet>
      <dgm:spPr/>
    </dgm:pt>
    <dgm:pt modelId="{C6DE86DC-016C-404D-B6AB-291F46A9FEB9}" type="pres">
      <dgm:prSet presAssocID="{7F3D8D78-AFAD-4DEB-93A9-C483A4E1864E}" presName="sibTrans" presStyleCnt="0"/>
      <dgm:spPr/>
    </dgm:pt>
    <dgm:pt modelId="{6E5FE51E-B312-4BCD-AEC2-E900265A9AD7}" type="pres">
      <dgm:prSet presAssocID="{93681519-B12C-46C9-B3AD-B5C39E21E75E}" presName="compNode" presStyleCnt="0"/>
      <dgm:spPr/>
    </dgm:pt>
    <dgm:pt modelId="{978CC2FE-4211-422B-A4D7-22993EE60092}" type="pres">
      <dgm:prSet presAssocID="{93681519-B12C-46C9-B3AD-B5C39E21E75E}" presName="bgRect" presStyleLbl="bgShp" presStyleIdx="4" presStyleCnt="6"/>
      <dgm:spPr/>
    </dgm:pt>
    <dgm:pt modelId="{576F8894-6598-4A9A-AF3D-BADE9A5A61DF}" type="pres">
      <dgm:prSet presAssocID="{93681519-B12C-46C9-B3AD-B5C39E21E75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gnifying glass"/>
        </a:ext>
      </dgm:extLst>
    </dgm:pt>
    <dgm:pt modelId="{11230D1D-03C7-4172-9457-1AF4777676F3}" type="pres">
      <dgm:prSet presAssocID="{93681519-B12C-46C9-B3AD-B5C39E21E75E}" presName="spaceRect" presStyleCnt="0"/>
      <dgm:spPr/>
    </dgm:pt>
    <dgm:pt modelId="{1FCC7FBD-2A7D-4AB0-8A21-541B9D411B2E}" type="pres">
      <dgm:prSet presAssocID="{93681519-B12C-46C9-B3AD-B5C39E21E75E}" presName="parTx" presStyleLbl="revTx" presStyleIdx="4" presStyleCnt="6">
        <dgm:presLayoutVars>
          <dgm:chMax val="0"/>
          <dgm:chPref val="0"/>
        </dgm:presLayoutVars>
      </dgm:prSet>
      <dgm:spPr/>
    </dgm:pt>
    <dgm:pt modelId="{CD2F663B-6C2B-40F6-80D1-669520156D4F}" type="pres">
      <dgm:prSet presAssocID="{A956D963-A7F8-4344-AB47-2664A95CE579}" presName="sibTrans" presStyleCnt="0"/>
      <dgm:spPr/>
    </dgm:pt>
    <dgm:pt modelId="{FA54C23A-FC5C-4FB6-863D-33C12AC7806C}" type="pres">
      <dgm:prSet presAssocID="{2414F591-DC13-4527-97E2-AADBDFC377D9}" presName="compNode" presStyleCnt="0"/>
      <dgm:spPr/>
    </dgm:pt>
    <dgm:pt modelId="{6DA1FE3F-8EF7-483E-9E86-96DA374E413C}" type="pres">
      <dgm:prSet presAssocID="{2414F591-DC13-4527-97E2-AADBDFC377D9}" presName="bgRect" presStyleLbl="bgShp" presStyleIdx="5" presStyleCnt="6"/>
      <dgm:spPr/>
    </dgm:pt>
    <dgm:pt modelId="{CA9B5A47-A34A-408C-8302-18812A16DEA9}" type="pres">
      <dgm:prSet presAssocID="{2414F591-DC13-4527-97E2-AADBDFC377D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umbbell"/>
        </a:ext>
      </dgm:extLst>
    </dgm:pt>
    <dgm:pt modelId="{CA08883A-69D7-40DC-875C-0609172C3618}" type="pres">
      <dgm:prSet presAssocID="{2414F591-DC13-4527-97E2-AADBDFC377D9}" presName="spaceRect" presStyleCnt="0"/>
      <dgm:spPr/>
    </dgm:pt>
    <dgm:pt modelId="{5739EFCF-0049-48E0-8626-728A032E145B}" type="pres">
      <dgm:prSet presAssocID="{2414F591-DC13-4527-97E2-AADBDFC377D9}" presName="parTx" presStyleLbl="revTx" presStyleIdx="5" presStyleCnt="6">
        <dgm:presLayoutVars>
          <dgm:chMax val="0"/>
          <dgm:chPref val="0"/>
        </dgm:presLayoutVars>
      </dgm:prSet>
      <dgm:spPr/>
    </dgm:pt>
  </dgm:ptLst>
  <dgm:cxnLst>
    <dgm:cxn modelId="{8332D40F-DF85-4936-A78D-774434E6408D}" type="presOf" srcId="{2FA20016-49A1-41EF-AEED-8B6F6988915F}" destId="{A21F44E5-CF3A-43DB-98A7-034BB251608A}" srcOrd="0" destOrd="0" presId="urn:microsoft.com/office/officeart/2018/2/layout/IconVerticalSolidList"/>
    <dgm:cxn modelId="{6EA07C1A-6B91-41F3-B422-0DB566069E63}" type="presOf" srcId="{B71CF09C-EE86-47A5-9CAA-4D1620F04BE7}" destId="{7A0533F6-E4C5-46BE-856C-E0F4EA1B39E1}" srcOrd="0" destOrd="0" presId="urn:microsoft.com/office/officeart/2018/2/layout/IconVerticalSolidList"/>
    <dgm:cxn modelId="{2459D524-2881-433D-B44D-EEDFEFB9D998}" type="presOf" srcId="{DFBBCA9F-719A-4783-A18A-4C5CC768241F}" destId="{F50F4FA3-8814-4B26-887A-46F2EFA36050}" srcOrd="0" destOrd="0" presId="urn:microsoft.com/office/officeart/2018/2/layout/IconVerticalSolidList"/>
    <dgm:cxn modelId="{EC2B0326-1F49-4AFF-89DC-4FC8586131C8}" srcId="{B71CF09C-EE86-47A5-9CAA-4D1620F04BE7}" destId="{FE5B37D9-1200-48AD-836A-11A66D9446E7}" srcOrd="3" destOrd="0" parTransId="{45885001-B317-4DD4-AF62-7311036F7A28}" sibTransId="{7F3D8D78-AFAD-4DEB-93A9-C483A4E1864E}"/>
    <dgm:cxn modelId="{B423DD2F-FF97-4582-A328-1538439D6BF9}" srcId="{B71CF09C-EE86-47A5-9CAA-4D1620F04BE7}" destId="{93681519-B12C-46C9-B3AD-B5C39E21E75E}" srcOrd="4" destOrd="0" parTransId="{FD31A679-EF03-4B1A-8E95-33D16FD4E5B4}" sibTransId="{A956D963-A7F8-4344-AB47-2664A95CE579}"/>
    <dgm:cxn modelId="{EDFD2F32-A86C-429D-99BC-46AFFD2BB08A}" srcId="{B71CF09C-EE86-47A5-9CAA-4D1620F04BE7}" destId="{2FA20016-49A1-41EF-AEED-8B6F6988915F}" srcOrd="0" destOrd="0" parTransId="{F3CF6431-6690-4A0A-8D6C-8CC579A85CD4}" sibTransId="{4E655969-BFDE-41AD-BB12-9DAFD595B3DE}"/>
    <dgm:cxn modelId="{95443F4D-4A46-4535-81FB-9F102C116FDB}" type="presOf" srcId="{93681519-B12C-46C9-B3AD-B5C39E21E75E}" destId="{1FCC7FBD-2A7D-4AB0-8A21-541B9D411B2E}" srcOrd="0" destOrd="0" presId="urn:microsoft.com/office/officeart/2018/2/layout/IconVerticalSolidList"/>
    <dgm:cxn modelId="{3B09C2B1-0D46-469F-B36A-BE46096530FA}" type="presOf" srcId="{2FE1F6C2-054E-4B70-A70B-2808AFC40B8A}" destId="{D01D76D7-8ED2-4892-BA0C-1AE05BB19179}" srcOrd="0" destOrd="0" presId="urn:microsoft.com/office/officeart/2018/2/layout/IconVerticalSolidList"/>
    <dgm:cxn modelId="{80D7FCBA-7B17-40B2-B7B5-043AD7955D23}" srcId="{B71CF09C-EE86-47A5-9CAA-4D1620F04BE7}" destId="{2414F591-DC13-4527-97E2-AADBDFC377D9}" srcOrd="5" destOrd="0" parTransId="{D6244AFB-08A0-455D-943F-AD2D87466F78}" sibTransId="{B1BC1211-CDFC-4272-8656-356582D2EA7C}"/>
    <dgm:cxn modelId="{45975DBC-0995-4C0D-A6AB-78A38A1464EE}" srcId="{B71CF09C-EE86-47A5-9CAA-4D1620F04BE7}" destId="{2FE1F6C2-054E-4B70-A70B-2808AFC40B8A}" srcOrd="1" destOrd="0" parTransId="{BD9770C3-445F-41D1-B9BE-B73075582039}" sibTransId="{3086E727-CAE5-460A-AE6F-676059AD69F6}"/>
    <dgm:cxn modelId="{8E0B2DDE-80D8-4B1B-B828-77C46A1704F1}" type="presOf" srcId="{FE5B37D9-1200-48AD-836A-11A66D9446E7}" destId="{A8DCC46F-54F3-42C6-80DE-E00543FAAD84}" srcOrd="0" destOrd="0" presId="urn:microsoft.com/office/officeart/2018/2/layout/IconVerticalSolidList"/>
    <dgm:cxn modelId="{9E9B7FED-B5A0-40F1-AA0F-B9EC4AD4D432}" srcId="{B71CF09C-EE86-47A5-9CAA-4D1620F04BE7}" destId="{DFBBCA9F-719A-4783-A18A-4C5CC768241F}" srcOrd="2" destOrd="0" parTransId="{2C83E0AA-1225-4683-BA94-E1C80785FECA}" sibTransId="{1468CF2B-626B-4E93-AE27-D31D09E3EFEF}"/>
    <dgm:cxn modelId="{5D3195F5-D880-4A91-A0B1-96E6FE61BFBA}" type="presOf" srcId="{2414F591-DC13-4527-97E2-AADBDFC377D9}" destId="{5739EFCF-0049-48E0-8626-728A032E145B}" srcOrd="0" destOrd="0" presId="urn:microsoft.com/office/officeart/2018/2/layout/IconVerticalSolidList"/>
    <dgm:cxn modelId="{9ADFA275-2343-48A7-A77C-3A7A49D8A809}" type="presParOf" srcId="{7A0533F6-E4C5-46BE-856C-E0F4EA1B39E1}" destId="{6B8C3FF4-25A0-4998-9B88-B45AC0D7643F}" srcOrd="0" destOrd="0" presId="urn:microsoft.com/office/officeart/2018/2/layout/IconVerticalSolidList"/>
    <dgm:cxn modelId="{8A208371-AAEA-4F8C-92A3-6A98AF0810AE}" type="presParOf" srcId="{6B8C3FF4-25A0-4998-9B88-B45AC0D7643F}" destId="{2068E7AE-5962-40C4-ABAD-6A6A91FDFBC0}" srcOrd="0" destOrd="0" presId="urn:microsoft.com/office/officeart/2018/2/layout/IconVerticalSolidList"/>
    <dgm:cxn modelId="{264C717C-845D-4827-924C-E0B9A6A0165F}" type="presParOf" srcId="{6B8C3FF4-25A0-4998-9B88-B45AC0D7643F}" destId="{2DEC46D7-BFC2-4F45-9369-4D9266352574}" srcOrd="1" destOrd="0" presId="urn:microsoft.com/office/officeart/2018/2/layout/IconVerticalSolidList"/>
    <dgm:cxn modelId="{393E52B7-9345-4FFA-BC95-D2889C311388}" type="presParOf" srcId="{6B8C3FF4-25A0-4998-9B88-B45AC0D7643F}" destId="{971342C4-D887-43CC-A905-A45FC87F429D}" srcOrd="2" destOrd="0" presId="urn:microsoft.com/office/officeart/2018/2/layout/IconVerticalSolidList"/>
    <dgm:cxn modelId="{A2668D78-48B6-4687-BACD-0368DABB62D0}" type="presParOf" srcId="{6B8C3FF4-25A0-4998-9B88-B45AC0D7643F}" destId="{A21F44E5-CF3A-43DB-98A7-034BB251608A}" srcOrd="3" destOrd="0" presId="urn:microsoft.com/office/officeart/2018/2/layout/IconVerticalSolidList"/>
    <dgm:cxn modelId="{BDFB6AB7-61C9-4495-8F06-6AEAB6484BE5}" type="presParOf" srcId="{7A0533F6-E4C5-46BE-856C-E0F4EA1B39E1}" destId="{00908255-C709-484B-A5D5-B1BF220A0971}" srcOrd="1" destOrd="0" presId="urn:microsoft.com/office/officeart/2018/2/layout/IconVerticalSolidList"/>
    <dgm:cxn modelId="{8077DDA5-EEAB-4ACA-9B4F-FEE01B740114}" type="presParOf" srcId="{7A0533F6-E4C5-46BE-856C-E0F4EA1B39E1}" destId="{6360AD86-7097-411A-9939-09FAD53785AF}" srcOrd="2" destOrd="0" presId="urn:microsoft.com/office/officeart/2018/2/layout/IconVerticalSolidList"/>
    <dgm:cxn modelId="{9F7BF92D-C462-430B-9A10-B7810F76E9FC}" type="presParOf" srcId="{6360AD86-7097-411A-9939-09FAD53785AF}" destId="{052E0FD1-87B6-49FC-9F03-385AAA2A9998}" srcOrd="0" destOrd="0" presId="urn:microsoft.com/office/officeart/2018/2/layout/IconVerticalSolidList"/>
    <dgm:cxn modelId="{7078F806-1A25-49EA-B506-0434FC2BB8AD}" type="presParOf" srcId="{6360AD86-7097-411A-9939-09FAD53785AF}" destId="{89CBF1D0-7FD0-4B66-8C57-E6A55F08BA5D}" srcOrd="1" destOrd="0" presId="urn:microsoft.com/office/officeart/2018/2/layout/IconVerticalSolidList"/>
    <dgm:cxn modelId="{795F1A60-A882-4AB5-B586-A1B4B5DB27FF}" type="presParOf" srcId="{6360AD86-7097-411A-9939-09FAD53785AF}" destId="{2564E808-68FB-44A8-B6FB-ED497CDAD0DF}" srcOrd="2" destOrd="0" presId="urn:microsoft.com/office/officeart/2018/2/layout/IconVerticalSolidList"/>
    <dgm:cxn modelId="{1CA52AF1-ED79-4BA3-A1AA-334867E57654}" type="presParOf" srcId="{6360AD86-7097-411A-9939-09FAD53785AF}" destId="{D01D76D7-8ED2-4892-BA0C-1AE05BB19179}" srcOrd="3" destOrd="0" presId="urn:microsoft.com/office/officeart/2018/2/layout/IconVerticalSolidList"/>
    <dgm:cxn modelId="{A9B41E00-600F-4417-8CDF-3062053A05CF}" type="presParOf" srcId="{7A0533F6-E4C5-46BE-856C-E0F4EA1B39E1}" destId="{CFE5219E-9BEE-4D20-BADD-F10A7B9B197E}" srcOrd="3" destOrd="0" presId="urn:microsoft.com/office/officeart/2018/2/layout/IconVerticalSolidList"/>
    <dgm:cxn modelId="{6A00615E-8745-4FFC-9CC9-BE8E24528BBD}" type="presParOf" srcId="{7A0533F6-E4C5-46BE-856C-E0F4EA1B39E1}" destId="{DDFC0B31-D6FA-41A1-B1D6-BB749D01101B}" srcOrd="4" destOrd="0" presId="urn:microsoft.com/office/officeart/2018/2/layout/IconVerticalSolidList"/>
    <dgm:cxn modelId="{A03BA8A3-C77F-4724-8F0C-98EB711DAC90}" type="presParOf" srcId="{DDFC0B31-D6FA-41A1-B1D6-BB749D01101B}" destId="{51BB07FB-0B3E-4705-B207-C42593B2FC21}" srcOrd="0" destOrd="0" presId="urn:microsoft.com/office/officeart/2018/2/layout/IconVerticalSolidList"/>
    <dgm:cxn modelId="{67477E3A-0C4A-4BA4-9DCE-9A7931E0C033}" type="presParOf" srcId="{DDFC0B31-D6FA-41A1-B1D6-BB749D01101B}" destId="{80DB30FC-3D9E-4380-A866-A2833C6B95B1}" srcOrd="1" destOrd="0" presId="urn:microsoft.com/office/officeart/2018/2/layout/IconVerticalSolidList"/>
    <dgm:cxn modelId="{10D314DA-3504-497D-B2E9-143376259FC3}" type="presParOf" srcId="{DDFC0B31-D6FA-41A1-B1D6-BB749D01101B}" destId="{E83AC142-CF3E-4041-9B2D-A3F30E359CDB}" srcOrd="2" destOrd="0" presId="urn:microsoft.com/office/officeart/2018/2/layout/IconVerticalSolidList"/>
    <dgm:cxn modelId="{84BED5DB-9A7F-4129-9CF9-50792B01C4A6}" type="presParOf" srcId="{DDFC0B31-D6FA-41A1-B1D6-BB749D01101B}" destId="{F50F4FA3-8814-4B26-887A-46F2EFA36050}" srcOrd="3" destOrd="0" presId="urn:microsoft.com/office/officeart/2018/2/layout/IconVerticalSolidList"/>
    <dgm:cxn modelId="{ED8721C9-C337-4380-B99F-36E175AC45E8}" type="presParOf" srcId="{7A0533F6-E4C5-46BE-856C-E0F4EA1B39E1}" destId="{D1A17F02-701D-4D03-BAEE-D6B65AA26145}" srcOrd="5" destOrd="0" presId="urn:microsoft.com/office/officeart/2018/2/layout/IconVerticalSolidList"/>
    <dgm:cxn modelId="{AD933FEE-6DB1-4F21-975F-1CE9A17C227B}" type="presParOf" srcId="{7A0533F6-E4C5-46BE-856C-E0F4EA1B39E1}" destId="{28B6B3F1-A383-4C9B-A64E-32E37120A147}" srcOrd="6" destOrd="0" presId="urn:microsoft.com/office/officeart/2018/2/layout/IconVerticalSolidList"/>
    <dgm:cxn modelId="{82BB196A-C900-4F61-9492-FBF27CFAE839}" type="presParOf" srcId="{28B6B3F1-A383-4C9B-A64E-32E37120A147}" destId="{19F34131-227A-4FA7-B348-DB49BB8172AB}" srcOrd="0" destOrd="0" presId="urn:microsoft.com/office/officeart/2018/2/layout/IconVerticalSolidList"/>
    <dgm:cxn modelId="{FB2C33F1-9E13-4CD2-AF35-367289C9B804}" type="presParOf" srcId="{28B6B3F1-A383-4C9B-A64E-32E37120A147}" destId="{BC5DA259-F3F2-4643-A9E4-51E937494735}" srcOrd="1" destOrd="0" presId="urn:microsoft.com/office/officeart/2018/2/layout/IconVerticalSolidList"/>
    <dgm:cxn modelId="{945D138C-1349-4242-8E7F-5BB393851832}" type="presParOf" srcId="{28B6B3F1-A383-4C9B-A64E-32E37120A147}" destId="{3524EE3C-BD8C-4A26-80A2-CAED453DC9B9}" srcOrd="2" destOrd="0" presId="urn:microsoft.com/office/officeart/2018/2/layout/IconVerticalSolidList"/>
    <dgm:cxn modelId="{9D64DB10-94EC-4FFB-93BC-8FFC90390B73}" type="presParOf" srcId="{28B6B3F1-A383-4C9B-A64E-32E37120A147}" destId="{A8DCC46F-54F3-42C6-80DE-E00543FAAD84}" srcOrd="3" destOrd="0" presId="urn:microsoft.com/office/officeart/2018/2/layout/IconVerticalSolidList"/>
    <dgm:cxn modelId="{7B7BFDC7-DE29-4A50-9A41-B4947928D1FE}" type="presParOf" srcId="{7A0533F6-E4C5-46BE-856C-E0F4EA1B39E1}" destId="{C6DE86DC-016C-404D-B6AB-291F46A9FEB9}" srcOrd="7" destOrd="0" presId="urn:microsoft.com/office/officeart/2018/2/layout/IconVerticalSolidList"/>
    <dgm:cxn modelId="{798EA7D6-944B-4172-8D09-B78723DCF6B3}" type="presParOf" srcId="{7A0533F6-E4C5-46BE-856C-E0F4EA1B39E1}" destId="{6E5FE51E-B312-4BCD-AEC2-E900265A9AD7}" srcOrd="8" destOrd="0" presId="urn:microsoft.com/office/officeart/2018/2/layout/IconVerticalSolidList"/>
    <dgm:cxn modelId="{39DA4A13-FB62-4B4D-B76A-91780C1BD726}" type="presParOf" srcId="{6E5FE51E-B312-4BCD-AEC2-E900265A9AD7}" destId="{978CC2FE-4211-422B-A4D7-22993EE60092}" srcOrd="0" destOrd="0" presId="urn:microsoft.com/office/officeart/2018/2/layout/IconVerticalSolidList"/>
    <dgm:cxn modelId="{87EF28F5-0F19-4DEA-8CB1-54E1D1C29083}" type="presParOf" srcId="{6E5FE51E-B312-4BCD-AEC2-E900265A9AD7}" destId="{576F8894-6598-4A9A-AF3D-BADE9A5A61DF}" srcOrd="1" destOrd="0" presId="urn:microsoft.com/office/officeart/2018/2/layout/IconVerticalSolidList"/>
    <dgm:cxn modelId="{920940DE-5A6C-4ADF-BEDE-72F60CA3CA46}" type="presParOf" srcId="{6E5FE51E-B312-4BCD-AEC2-E900265A9AD7}" destId="{11230D1D-03C7-4172-9457-1AF4777676F3}" srcOrd="2" destOrd="0" presId="urn:microsoft.com/office/officeart/2018/2/layout/IconVerticalSolidList"/>
    <dgm:cxn modelId="{95AD9BA1-8FB4-45C4-B6DA-2D08D2EB5D55}" type="presParOf" srcId="{6E5FE51E-B312-4BCD-AEC2-E900265A9AD7}" destId="{1FCC7FBD-2A7D-4AB0-8A21-541B9D411B2E}" srcOrd="3" destOrd="0" presId="urn:microsoft.com/office/officeart/2018/2/layout/IconVerticalSolidList"/>
    <dgm:cxn modelId="{006305EF-E265-4D13-B3B0-7A2E655FF40B}" type="presParOf" srcId="{7A0533F6-E4C5-46BE-856C-E0F4EA1B39E1}" destId="{CD2F663B-6C2B-40F6-80D1-669520156D4F}" srcOrd="9" destOrd="0" presId="urn:microsoft.com/office/officeart/2018/2/layout/IconVerticalSolidList"/>
    <dgm:cxn modelId="{0C6A93AE-494C-4DB1-8382-A1AC0CB3A746}" type="presParOf" srcId="{7A0533F6-E4C5-46BE-856C-E0F4EA1B39E1}" destId="{FA54C23A-FC5C-4FB6-863D-33C12AC7806C}" srcOrd="10" destOrd="0" presId="urn:microsoft.com/office/officeart/2018/2/layout/IconVerticalSolidList"/>
    <dgm:cxn modelId="{71D4B005-3F13-4FB5-A532-987142F3456E}" type="presParOf" srcId="{FA54C23A-FC5C-4FB6-863D-33C12AC7806C}" destId="{6DA1FE3F-8EF7-483E-9E86-96DA374E413C}" srcOrd="0" destOrd="0" presId="urn:microsoft.com/office/officeart/2018/2/layout/IconVerticalSolidList"/>
    <dgm:cxn modelId="{3EA516E0-9477-43EB-BE93-E578CF1CB0E4}" type="presParOf" srcId="{FA54C23A-FC5C-4FB6-863D-33C12AC7806C}" destId="{CA9B5A47-A34A-408C-8302-18812A16DEA9}" srcOrd="1" destOrd="0" presId="urn:microsoft.com/office/officeart/2018/2/layout/IconVerticalSolidList"/>
    <dgm:cxn modelId="{DE04178E-929C-427E-AB59-D9463A5174F7}" type="presParOf" srcId="{FA54C23A-FC5C-4FB6-863D-33C12AC7806C}" destId="{CA08883A-69D7-40DC-875C-0609172C3618}" srcOrd="2" destOrd="0" presId="urn:microsoft.com/office/officeart/2018/2/layout/IconVerticalSolidList"/>
    <dgm:cxn modelId="{3775BC71-AFC7-4B49-8BB0-E8C2257232DE}" type="presParOf" srcId="{FA54C23A-FC5C-4FB6-863D-33C12AC7806C}" destId="{5739EFCF-0049-48E0-8626-728A032E14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AFA89C1-D575-4502-9726-75AC522A1DC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80420C5-DBD8-45AF-AAF8-B38151854D87}">
      <dgm:prSet/>
      <dgm:spPr/>
      <dgm:t>
        <a:bodyPr/>
        <a:lstStyle/>
        <a:p>
          <a:r>
            <a:rPr lang="en-US" dirty="0"/>
            <a:t>1</a:t>
          </a:r>
          <a:r>
            <a:rPr lang="en-US" baseline="30000" dirty="0"/>
            <a:t>st</a:t>
          </a:r>
          <a:r>
            <a:rPr lang="en-US" dirty="0"/>
            <a:t> Number = Chapter</a:t>
          </a:r>
        </a:p>
      </dgm:t>
    </dgm:pt>
    <dgm:pt modelId="{DF46BC32-1602-4B9E-A104-B9692A235DCB}" type="parTrans" cxnId="{67DD863F-D106-4898-87C9-C1E71495B369}">
      <dgm:prSet/>
      <dgm:spPr/>
      <dgm:t>
        <a:bodyPr/>
        <a:lstStyle/>
        <a:p>
          <a:endParaRPr lang="en-US"/>
        </a:p>
      </dgm:t>
    </dgm:pt>
    <dgm:pt modelId="{EBDC458E-685F-48BF-812A-8A97C4E1BBD2}" type="sibTrans" cxnId="{67DD863F-D106-4898-87C9-C1E71495B369}">
      <dgm:prSet/>
      <dgm:spPr/>
      <dgm:t>
        <a:bodyPr/>
        <a:lstStyle/>
        <a:p>
          <a:endParaRPr lang="en-US"/>
        </a:p>
      </dgm:t>
    </dgm:pt>
    <dgm:pt modelId="{872271E5-4CC8-476B-A4ED-76166251E026}">
      <dgm:prSet/>
      <dgm:spPr/>
      <dgm:t>
        <a:bodyPr/>
        <a:lstStyle/>
        <a:p>
          <a:r>
            <a:rPr lang="en-US" dirty="0"/>
            <a:t>2</a:t>
          </a:r>
          <a:r>
            <a:rPr lang="en-US" baseline="30000" dirty="0"/>
            <a:t>nd</a:t>
          </a:r>
          <a:r>
            <a:rPr lang="en-US" dirty="0"/>
            <a:t> Number = Section</a:t>
          </a:r>
        </a:p>
      </dgm:t>
    </dgm:pt>
    <dgm:pt modelId="{BCAD640A-385A-4BB8-8CA5-1DADAD804A2C}" type="parTrans" cxnId="{DCE935DD-BF61-4B94-A913-940F7C905AAA}">
      <dgm:prSet/>
      <dgm:spPr/>
      <dgm:t>
        <a:bodyPr/>
        <a:lstStyle/>
        <a:p>
          <a:endParaRPr lang="en-US"/>
        </a:p>
      </dgm:t>
    </dgm:pt>
    <dgm:pt modelId="{056B84F0-9963-494E-AAF5-635CC623ABFA}" type="sibTrans" cxnId="{DCE935DD-BF61-4B94-A913-940F7C905AAA}">
      <dgm:prSet/>
      <dgm:spPr/>
      <dgm:t>
        <a:bodyPr/>
        <a:lstStyle/>
        <a:p>
          <a:endParaRPr lang="en-US"/>
        </a:p>
      </dgm:t>
    </dgm:pt>
    <dgm:pt modelId="{5D206B5E-FAA7-45AC-B8F6-F3454F8A7FFD}">
      <dgm:prSet/>
      <dgm:spPr/>
      <dgm:t>
        <a:bodyPr/>
        <a:lstStyle/>
        <a:p>
          <a:r>
            <a:rPr lang="en-US" dirty="0"/>
            <a:t>3</a:t>
          </a:r>
          <a:r>
            <a:rPr lang="en-US" baseline="30000" dirty="0"/>
            <a:t>rd</a:t>
          </a:r>
          <a:r>
            <a:rPr lang="en-US" dirty="0"/>
            <a:t> Number = Standard within Chapter</a:t>
          </a:r>
        </a:p>
      </dgm:t>
    </dgm:pt>
    <dgm:pt modelId="{28530D04-A0F6-416A-95CA-50B50291B0AE}" type="parTrans" cxnId="{29191CE9-783C-4D15-BBEB-63667B9AB9D9}">
      <dgm:prSet/>
      <dgm:spPr/>
      <dgm:t>
        <a:bodyPr/>
        <a:lstStyle/>
        <a:p>
          <a:endParaRPr lang="en-US"/>
        </a:p>
      </dgm:t>
    </dgm:pt>
    <dgm:pt modelId="{FBCF5D6B-0ED7-498E-976B-0537EC2D2449}" type="sibTrans" cxnId="{29191CE9-783C-4D15-BBEB-63667B9AB9D9}">
      <dgm:prSet/>
      <dgm:spPr/>
      <dgm:t>
        <a:bodyPr/>
        <a:lstStyle/>
        <a:p>
          <a:endParaRPr lang="en-US"/>
        </a:p>
      </dgm:t>
    </dgm:pt>
    <dgm:pt modelId="{E8090ECC-37DC-4865-8151-B397DEFA93C5}" type="pres">
      <dgm:prSet presAssocID="{3AFA89C1-D575-4502-9726-75AC522A1DCE}" presName="root" presStyleCnt="0">
        <dgm:presLayoutVars>
          <dgm:dir/>
          <dgm:resizeHandles val="exact"/>
        </dgm:presLayoutVars>
      </dgm:prSet>
      <dgm:spPr/>
    </dgm:pt>
    <dgm:pt modelId="{0A70C1D4-0028-4740-A4D8-0EC90D8C9397}" type="pres">
      <dgm:prSet presAssocID="{B80420C5-DBD8-45AF-AAF8-B38151854D87}" presName="compNode" presStyleCnt="0"/>
      <dgm:spPr/>
    </dgm:pt>
    <dgm:pt modelId="{B36B13C5-FF9D-4251-AC1A-87D4F26F356E}" type="pres">
      <dgm:prSet presAssocID="{B80420C5-DBD8-45AF-AAF8-B38151854D87}" presName="bgRect" presStyleLbl="bgShp" presStyleIdx="0" presStyleCnt="3"/>
      <dgm:spPr/>
    </dgm:pt>
    <dgm:pt modelId="{A4FDB6A5-1D2F-4D3F-9A0D-21772C37F0F3}" type="pres">
      <dgm:prSet presAssocID="{B80420C5-DBD8-45AF-AAF8-B38151854D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8B8A0C5-91E5-41A1-BA03-B0BDD12E56EA}" type="pres">
      <dgm:prSet presAssocID="{B80420C5-DBD8-45AF-AAF8-B38151854D87}" presName="spaceRect" presStyleCnt="0"/>
      <dgm:spPr/>
    </dgm:pt>
    <dgm:pt modelId="{6DC9465E-034F-48C7-97A4-331AA629B2E0}" type="pres">
      <dgm:prSet presAssocID="{B80420C5-DBD8-45AF-AAF8-B38151854D87}" presName="parTx" presStyleLbl="revTx" presStyleIdx="0" presStyleCnt="3">
        <dgm:presLayoutVars>
          <dgm:chMax val="0"/>
          <dgm:chPref val="0"/>
        </dgm:presLayoutVars>
      </dgm:prSet>
      <dgm:spPr/>
    </dgm:pt>
    <dgm:pt modelId="{8DD91CD8-14BC-4EEA-97FA-291DE7320337}" type="pres">
      <dgm:prSet presAssocID="{EBDC458E-685F-48BF-812A-8A97C4E1BBD2}" presName="sibTrans" presStyleCnt="0"/>
      <dgm:spPr/>
    </dgm:pt>
    <dgm:pt modelId="{DD9376F7-0974-4E00-9AFF-B6375277ECA4}" type="pres">
      <dgm:prSet presAssocID="{872271E5-4CC8-476B-A4ED-76166251E026}" presName="compNode" presStyleCnt="0"/>
      <dgm:spPr/>
    </dgm:pt>
    <dgm:pt modelId="{FC3B7506-D7DF-4250-8BFE-CC03627E9264}" type="pres">
      <dgm:prSet presAssocID="{872271E5-4CC8-476B-A4ED-76166251E026}" presName="bgRect" presStyleLbl="bgShp" presStyleIdx="1" presStyleCnt="3"/>
      <dgm:spPr/>
    </dgm:pt>
    <dgm:pt modelId="{31A7E703-E784-4169-9CA5-F18361CDFDA8}" type="pres">
      <dgm:prSet presAssocID="{872271E5-4CC8-476B-A4ED-76166251E0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510A5F3-FC3C-428B-83B8-827BCD2DFFDC}" type="pres">
      <dgm:prSet presAssocID="{872271E5-4CC8-476B-A4ED-76166251E026}" presName="spaceRect" presStyleCnt="0"/>
      <dgm:spPr/>
    </dgm:pt>
    <dgm:pt modelId="{843FDE09-A14C-43F1-B062-B62D1550930A}" type="pres">
      <dgm:prSet presAssocID="{872271E5-4CC8-476B-A4ED-76166251E026}" presName="parTx" presStyleLbl="revTx" presStyleIdx="1" presStyleCnt="3">
        <dgm:presLayoutVars>
          <dgm:chMax val="0"/>
          <dgm:chPref val="0"/>
        </dgm:presLayoutVars>
      </dgm:prSet>
      <dgm:spPr/>
    </dgm:pt>
    <dgm:pt modelId="{20E9D727-8CAA-4596-8B06-CEA33D06EBF5}" type="pres">
      <dgm:prSet presAssocID="{056B84F0-9963-494E-AAF5-635CC623ABFA}" presName="sibTrans" presStyleCnt="0"/>
      <dgm:spPr/>
    </dgm:pt>
    <dgm:pt modelId="{70834CA2-85CB-4E8B-BAEA-9D7B92B3988B}" type="pres">
      <dgm:prSet presAssocID="{5D206B5E-FAA7-45AC-B8F6-F3454F8A7FFD}" presName="compNode" presStyleCnt="0"/>
      <dgm:spPr/>
    </dgm:pt>
    <dgm:pt modelId="{B3FA7B6F-252F-4BDB-871C-CEBBC210D209}" type="pres">
      <dgm:prSet presAssocID="{5D206B5E-FAA7-45AC-B8F6-F3454F8A7FFD}" presName="bgRect" presStyleLbl="bgShp" presStyleIdx="2" presStyleCnt="3"/>
      <dgm:spPr/>
    </dgm:pt>
    <dgm:pt modelId="{4CE8F0F9-1502-4BE6-BEEB-351F07B1F598}" type="pres">
      <dgm:prSet presAssocID="{5D206B5E-FAA7-45AC-B8F6-F3454F8A7FF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A5A290AB-D4E5-46ED-97F3-D626D7FCA763}" type="pres">
      <dgm:prSet presAssocID="{5D206B5E-FAA7-45AC-B8F6-F3454F8A7FFD}" presName="spaceRect" presStyleCnt="0"/>
      <dgm:spPr/>
    </dgm:pt>
    <dgm:pt modelId="{03C88021-A3CD-47DB-B207-EACC986D583C}" type="pres">
      <dgm:prSet presAssocID="{5D206B5E-FAA7-45AC-B8F6-F3454F8A7FFD}" presName="parTx" presStyleLbl="revTx" presStyleIdx="2" presStyleCnt="3">
        <dgm:presLayoutVars>
          <dgm:chMax val="0"/>
          <dgm:chPref val="0"/>
        </dgm:presLayoutVars>
      </dgm:prSet>
      <dgm:spPr/>
    </dgm:pt>
  </dgm:ptLst>
  <dgm:cxnLst>
    <dgm:cxn modelId="{340C2729-7FA1-460D-8D3D-37AD0717E263}" type="presOf" srcId="{872271E5-4CC8-476B-A4ED-76166251E026}" destId="{843FDE09-A14C-43F1-B062-B62D1550930A}" srcOrd="0" destOrd="0" presId="urn:microsoft.com/office/officeart/2018/2/layout/IconVerticalSolidList"/>
    <dgm:cxn modelId="{F427AA37-4E58-408F-AD23-2BA13B34B3BB}" type="presOf" srcId="{5D206B5E-FAA7-45AC-B8F6-F3454F8A7FFD}" destId="{03C88021-A3CD-47DB-B207-EACC986D583C}" srcOrd="0" destOrd="0" presId="urn:microsoft.com/office/officeart/2018/2/layout/IconVerticalSolidList"/>
    <dgm:cxn modelId="{67DD863F-D106-4898-87C9-C1E71495B369}" srcId="{3AFA89C1-D575-4502-9726-75AC522A1DCE}" destId="{B80420C5-DBD8-45AF-AAF8-B38151854D87}" srcOrd="0" destOrd="0" parTransId="{DF46BC32-1602-4B9E-A104-B9692A235DCB}" sibTransId="{EBDC458E-685F-48BF-812A-8A97C4E1BBD2}"/>
    <dgm:cxn modelId="{D068FEB6-779E-4AC4-8A19-6B3EE7CF36B5}" type="presOf" srcId="{B80420C5-DBD8-45AF-AAF8-B38151854D87}" destId="{6DC9465E-034F-48C7-97A4-331AA629B2E0}" srcOrd="0" destOrd="0" presId="urn:microsoft.com/office/officeart/2018/2/layout/IconVerticalSolidList"/>
    <dgm:cxn modelId="{F6C63BCA-0452-4955-AAAB-4001F9DE5D0F}" type="presOf" srcId="{3AFA89C1-D575-4502-9726-75AC522A1DCE}" destId="{E8090ECC-37DC-4865-8151-B397DEFA93C5}" srcOrd="0" destOrd="0" presId="urn:microsoft.com/office/officeart/2018/2/layout/IconVerticalSolidList"/>
    <dgm:cxn modelId="{DCE935DD-BF61-4B94-A913-940F7C905AAA}" srcId="{3AFA89C1-D575-4502-9726-75AC522A1DCE}" destId="{872271E5-4CC8-476B-A4ED-76166251E026}" srcOrd="1" destOrd="0" parTransId="{BCAD640A-385A-4BB8-8CA5-1DADAD804A2C}" sibTransId="{056B84F0-9963-494E-AAF5-635CC623ABFA}"/>
    <dgm:cxn modelId="{29191CE9-783C-4D15-BBEB-63667B9AB9D9}" srcId="{3AFA89C1-D575-4502-9726-75AC522A1DCE}" destId="{5D206B5E-FAA7-45AC-B8F6-F3454F8A7FFD}" srcOrd="2" destOrd="0" parTransId="{28530D04-A0F6-416A-95CA-50B50291B0AE}" sibTransId="{FBCF5D6B-0ED7-498E-976B-0537EC2D2449}"/>
    <dgm:cxn modelId="{1D9F2BF6-3E47-4F2B-9E7F-96549D53D99E}" type="presParOf" srcId="{E8090ECC-37DC-4865-8151-B397DEFA93C5}" destId="{0A70C1D4-0028-4740-A4D8-0EC90D8C9397}" srcOrd="0" destOrd="0" presId="urn:microsoft.com/office/officeart/2018/2/layout/IconVerticalSolidList"/>
    <dgm:cxn modelId="{50DCAA60-79F1-458E-BF6D-2B834FB00840}" type="presParOf" srcId="{0A70C1D4-0028-4740-A4D8-0EC90D8C9397}" destId="{B36B13C5-FF9D-4251-AC1A-87D4F26F356E}" srcOrd="0" destOrd="0" presId="urn:microsoft.com/office/officeart/2018/2/layout/IconVerticalSolidList"/>
    <dgm:cxn modelId="{86569495-A3D1-4C32-8E69-EF3459BB635C}" type="presParOf" srcId="{0A70C1D4-0028-4740-A4D8-0EC90D8C9397}" destId="{A4FDB6A5-1D2F-4D3F-9A0D-21772C37F0F3}" srcOrd="1" destOrd="0" presId="urn:microsoft.com/office/officeart/2018/2/layout/IconVerticalSolidList"/>
    <dgm:cxn modelId="{3946170F-5619-4049-98A1-2BACE92177E8}" type="presParOf" srcId="{0A70C1D4-0028-4740-A4D8-0EC90D8C9397}" destId="{E8B8A0C5-91E5-41A1-BA03-B0BDD12E56EA}" srcOrd="2" destOrd="0" presId="urn:microsoft.com/office/officeart/2018/2/layout/IconVerticalSolidList"/>
    <dgm:cxn modelId="{10D9563A-8614-45B6-AF08-EA91F5927D9D}" type="presParOf" srcId="{0A70C1D4-0028-4740-A4D8-0EC90D8C9397}" destId="{6DC9465E-034F-48C7-97A4-331AA629B2E0}" srcOrd="3" destOrd="0" presId="urn:microsoft.com/office/officeart/2018/2/layout/IconVerticalSolidList"/>
    <dgm:cxn modelId="{3583C6FB-9CA4-4211-81A9-CAF5B3E4907F}" type="presParOf" srcId="{E8090ECC-37DC-4865-8151-B397DEFA93C5}" destId="{8DD91CD8-14BC-4EEA-97FA-291DE7320337}" srcOrd="1" destOrd="0" presId="urn:microsoft.com/office/officeart/2018/2/layout/IconVerticalSolidList"/>
    <dgm:cxn modelId="{813254D8-7E73-4328-8B28-D6F75DA4E526}" type="presParOf" srcId="{E8090ECC-37DC-4865-8151-B397DEFA93C5}" destId="{DD9376F7-0974-4E00-9AFF-B6375277ECA4}" srcOrd="2" destOrd="0" presId="urn:microsoft.com/office/officeart/2018/2/layout/IconVerticalSolidList"/>
    <dgm:cxn modelId="{A6305ED7-7480-413B-BC27-AC3C1EDBEF84}" type="presParOf" srcId="{DD9376F7-0974-4E00-9AFF-B6375277ECA4}" destId="{FC3B7506-D7DF-4250-8BFE-CC03627E9264}" srcOrd="0" destOrd="0" presId="urn:microsoft.com/office/officeart/2018/2/layout/IconVerticalSolidList"/>
    <dgm:cxn modelId="{FD474BEB-3B85-4F5A-B537-25AE5E561649}" type="presParOf" srcId="{DD9376F7-0974-4E00-9AFF-B6375277ECA4}" destId="{31A7E703-E784-4169-9CA5-F18361CDFDA8}" srcOrd="1" destOrd="0" presId="urn:microsoft.com/office/officeart/2018/2/layout/IconVerticalSolidList"/>
    <dgm:cxn modelId="{01F67D79-AA9A-4D35-A058-8FA08386BD04}" type="presParOf" srcId="{DD9376F7-0974-4E00-9AFF-B6375277ECA4}" destId="{3510A5F3-FC3C-428B-83B8-827BCD2DFFDC}" srcOrd="2" destOrd="0" presId="urn:microsoft.com/office/officeart/2018/2/layout/IconVerticalSolidList"/>
    <dgm:cxn modelId="{8931F1A4-5589-4562-9A01-F89C8F0632BB}" type="presParOf" srcId="{DD9376F7-0974-4E00-9AFF-B6375277ECA4}" destId="{843FDE09-A14C-43F1-B062-B62D1550930A}" srcOrd="3" destOrd="0" presId="urn:microsoft.com/office/officeart/2018/2/layout/IconVerticalSolidList"/>
    <dgm:cxn modelId="{A0D47DA7-A963-40BC-87E0-FD888AFED644}" type="presParOf" srcId="{E8090ECC-37DC-4865-8151-B397DEFA93C5}" destId="{20E9D727-8CAA-4596-8B06-CEA33D06EBF5}" srcOrd="3" destOrd="0" presId="urn:microsoft.com/office/officeart/2018/2/layout/IconVerticalSolidList"/>
    <dgm:cxn modelId="{FD0541B2-784E-4162-AE5A-8D42F241DFE2}" type="presParOf" srcId="{E8090ECC-37DC-4865-8151-B397DEFA93C5}" destId="{70834CA2-85CB-4E8B-BAEA-9D7B92B3988B}" srcOrd="4" destOrd="0" presId="urn:microsoft.com/office/officeart/2018/2/layout/IconVerticalSolidList"/>
    <dgm:cxn modelId="{C91F1855-D503-4DC8-AD4D-8C1D38A8F881}" type="presParOf" srcId="{70834CA2-85CB-4E8B-BAEA-9D7B92B3988B}" destId="{B3FA7B6F-252F-4BDB-871C-CEBBC210D209}" srcOrd="0" destOrd="0" presId="urn:microsoft.com/office/officeart/2018/2/layout/IconVerticalSolidList"/>
    <dgm:cxn modelId="{AE7CC112-F2A6-4F77-A55D-308167955C1D}" type="presParOf" srcId="{70834CA2-85CB-4E8B-BAEA-9D7B92B3988B}" destId="{4CE8F0F9-1502-4BE6-BEEB-351F07B1F598}" srcOrd="1" destOrd="0" presId="urn:microsoft.com/office/officeart/2018/2/layout/IconVerticalSolidList"/>
    <dgm:cxn modelId="{866DAF28-CC75-4917-A3DD-C71710DE2816}" type="presParOf" srcId="{70834CA2-85CB-4E8B-BAEA-9D7B92B3988B}" destId="{A5A290AB-D4E5-46ED-97F3-D626D7FCA763}" srcOrd="2" destOrd="0" presId="urn:microsoft.com/office/officeart/2018/2/layout/IconVerticalSolidList"/>
    <dgm:cxn modelId="{B4B74F8B-A160-4025-82D6-7AAB3C90BA59}" type="presParOf" srcId="{70834CA2-85CB-4E8B-BAEA-9D7B92B3988B}" destId="{03C88021-A3CD-47DB-B207-EACC986D583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04FC09C-EED8-46C8-A664-ECB0E6B5A98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59201D-7530-47F8-AF6B-87C4D8F0585E}">
      <dgm:prSet/>
      <dgm:spPr/>
      <dgm:t>
        <a:bodyPr/>
        <a:lstStyle/>
        <a:p>
          <a:pPr>
            <a:defRPr b="1"/>
          </a:pPr>
          <a:r>
            <a:rPr lang="en-US" dirty="0"/>
            <a:t>Standard Statement</a:t>
          </a:r>
        </a:p>
      </dgm:t>
    </dgm:pt>
    <dgm:pt modelId="{6408094E-EF9A-4597-A9B3-AE09EC2BA3E6}" type="parTrans" cxnId="{FC65C25D-12A1-4D08-887B-E32B1557DB4E}">
      <dgm:prSet/>
      <dgm:spPr/>
      <dgm:t>
        <a:bodyPr/>
        <a:lstStyle/>
        <a:p>
          <a:endParaRPr lang="en-US"/>
        </a:p>
      </dgm:t>
    </dgm:pt>
    <dgm:pt modelId="{4149B8B9-623B-4B95-A051-6DC62DC9821A}" type="sibTrans" cxnId="{FC65C25D-12A1-4D08-887B-E32B1557DB4E}">
      <dgm:prSet/>
      <dgm:spPr/>
      <dgm:t>
        <a:bodyPr/>
        <a:lstStyle/>
        <a:p>
          <a:endParaRPr lang="en-US"/>
        </a:p>
      </dgm:t>
    </dgm:pt>
    <dgm:pt modelId="{43A26222-8322-4BB2-A0B9-AC49EDA4E9D6}">
      <dgm:prSet/>
      <dgm:spPr/>
      <dgm:t>
        <a:bodyPr/>
        <a:lstStyle/>
        <a:p>
          <a:r>
            <a:rPr lang="en-US" dirty="0"/>
            <a:t>Binding</a:t>
          </a:r>
        </a:p>
      </dgm:t>
    </dgm:pt>
    <dgm:pt modelId="{9D14DE00-FED1-4B7F-8AA7-14DA369CF91D}" type="parTrans" cxnId="{7C1FC4D5-24BD-44F7-B67E-92CF1E8B46E1}">
      <dgm:prSet/>
      <dgm:spPr/>
      <dgm:t>
        <a:bodyPr/>
        <a:lstStyle/>
        <a:p>
          <a:endParaRPr lang="en-US"/>
        </a:p>
      </dgm:t>
    </dgm:pt>
    <dgm:pt modelId="{90375217-FBB5-4F3A-AAAD-76B8E2D71AB2}" type="sibTrans" cxnId="{7C1FC4D5-24BD-44F7-B67E-92CF1E8B46E1}">
      <dgm:prSet/>
      <dgm:spPr/>
      <dgm:t>
        <a:bodyPr/>
        <a:lstStyle/>
        <a:p>
          <a:endParaRPr lang="en-US"/>
        </a:p>
      </dgm:t>
    </dgm:pt>
    <dgm:pt modelId="{C8CCB050-7A65-48F3-93DF-1AF39F1C1DA8}">
      <dgm:prSet/>
      <dgm:spPr/>
      <dgm:t>
        <a:bodyPr/>
        <a:lstStyle/>
        <a:p>
          <a:pPr>
            <a:defRPr b="1"/>
          </a:pPr>
          <a:r>
            <a:rPr lang="en-US" dirty="0"/>
            <a:t>Narrative Statement</a:t>
          </a:r>
        </a:p>
      </dgm:t>
    </dgm:pt>
    <dgm:pt modelId="{83C893F2-5277-4DA4-B9F9-221B8897AE0A}" type="parTrans" cxnId="{27DBF4DB-B931-4437-86B0-9E50DD63E837}">
      <dgm:prSet/>
      <dgm:spPr/>
      <dgm:t>
        <a:bodyPr/>
        <a:lstStyle/>
        <a:p>
          <a:endParaRPr lang="en-US"/>
        </a:p>
      </dgm:t>
    </dgm:pt>
    <dgm:pt modelId="{C179D9E5-8664-443A-B40C-AF4370356E85}" type="sibTrans" cxnId="{27DBF4DB-B931-4437-86B0-9E50DD63E837}">
      <dgm:prSet/>
      <dgm:spPr/>
      <dgm:t>
        <a:bodyPr/>
        <a:lstStyle/>
        <a:p>
          <a:endParaRPr lang="en-US"/>
        </a:p>
      </dgm:t>
    </dgm:pt>
    <dgm:pt modelId="{1651E5FB-7DC3-4ED1-BF7A-6F248B3420FA}">
      <dgm:prSet/>
      <dgm:spPr/>
      <dgm:t>
        <a:bodyPr/>
        <a:lstStyle/>
        <a:p>
          <a:r>
            <a:rPr lang="en-US" dirty="0"/>
            <a:t>Advisory</a:t>
          </a:r>
        </a:p>
      </dgm:t>
    </dgm:pt>
    <dgm:pt modelId="{B83E1139-9794-458E-842B-14AC43D1C1B1}" type="parTrans" cxnId="{70254751-8BCF-445F-89E1-1A9F3E5E73F8}">
      <dgm:prSet/>
      <dgm:spPr/>
      <dgm:t>
        <a:bodyPr/>
        <a:lstStyle/>
        <a:p>
          <a:endParaRPr lang="en-US"/>
        </a:p>
      </dgm:t>
    </dgm:pt>
    <dgm:pt modelId="{995870B7-A1FB-496C-AAF8-418194053356}" type="sibTrans" cxnId="{70254751-8BCF-445F-89E1-1A9F3E5E73F8}">
      <dgm:prSet/>
      <dgm:spPr/>
      <dgm:t>
        <a:bodyPr/>
        <a:lstStyle/>
        <a:p>
          <a:endParaRPr lang="en-US"/>
        </a:p>
      </dgm:t>
    </dgm:pt>
    <dgm:pt modelId="{FBEAEC97-1279-4022-B7D5-B626AF5B19F4}" type="pres">
      <dgm:prSet presAssocID="{E04FC09C-EED8-46C8-A664-ECB0E6B5A984}" presName="root" presStyleCnt="0">
        <dgm:presLayoutVars>
          <dgm:dir/>
          <dgm:resizeHandles val="exact"/>
        </dgm:presLayoutVars>
      </dgm:prSet>
      <dgm:spPr/>
    </dgm:pt>
    <dgm:pt modelId="{C1CDDB1B-56C3-41D1-8F3B-6294049C126A}" type="pres">
      <dgm:prSet presAssocID="{5259201D-7530-47F8-AF6B-87C4D8F0585E}" presName="compNode" presStyleCnt="0"/>
      <dgm:spPr/>
    </dgm:pt>
    <dgm:pt modelId="{573E55BB-61BA-4D96-A243-78C4D418AC58}" type="pres">
      <dgm:prSet presAssocID="{5259201D-7530-47F8-AF6B-87C4D8F0585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2D87319-9895-414C-8508-2C5BED32FC72}" type="pres">
      <dgm:prSet presAssocID="{5259201D-7530-47F8-AF6B-87C4D8F0585E}" presName="iconSpace" presStyleCnt="0"/>
      <dgm:spPr/>
    </dgm:pt>
    <dgm:pt modelId="{7662B8D2-7B9B-4B8C-9222-A51B3418EDCF}" type="pres">
      <dgm:prSet presAssocID="{5259201D-7530-47F8-AF6B-87C4D8F0585E}" presName="parTx" presStyleLbl="revTx" presStyleIdx="0" presStyleCnt="4">
        <dgm:presLayoutVars>
          <dgm:chMax val="0"/>
          <dgm:chPref val="0"/>
        </dgm:presLayoutVars>
      </dgm:prSet>
      <dgm:spPr/>
    </dgm:pt>
    <dgm:pt modelId="{9F195FD4-A20A-4031-BE7F-2CF181395FBD}" type="pres">
      <dgm:prSet presAssocID="{5259201D-7530-47F8-AF6B-87C4D8F0585E}" presName="txSpace" presStyleCnt="0"/>
      <dgm:spPr/>
    </dgm:pt>
    <dgm:pt modelId="{C1C6F238-F866-4C0E-B1C7-1C67B469EA5E}" type="pres">
      <dgm:prSet presAssocID="{5259201D-7530-47F8-AF6B-87C4D8F0585E}" presName="desTx" presStyleLbl="revTx" presStyleIdx="1" presStyleCnt="4">
        <dgm:presLayoutVars/>
      </dgm:prSet>
      <dgm:spPr/>
    </dgm:pt>
    <dgm:pt modelId="{01121396-A4D7-4AAC-B85A-70F9AB5A664C}" type="pres">
      <dgm:prSet presAssocID="{4149B8B9-623B-4B95-A051-6DC62DC9821A}" presName="sibTrans" presStyleCnt="0"/>
      <dgm:spPr/>
    </dgm:pt>
    <dgm:pt modelId="{6ECDB23E-8B98-41BB-A684-61A4A95DAF9E}" type="pres">
      <dgm:prSet presAssocID="{C8CCB050-7A65-48F3-93DF-1AF39F1C1DA8}" presName="compNode" presStyleCnt="0"/>
      <dgm:spPr/>
    </dgm:pt>
    <dgm:pt modelId="{D54B90E3-4B23-4DE4-B275-F6CCA455E129}" type="pres">
      <dgm:prSet presAssocID="{C8CCB050-7A65-48F3-93DF-1AF39F1C1DA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ECAAE495-C295-4F1E-A44F-C38C44AF9E48}" type="pres">
      <dgm:prSet presAssocID="{C8CCB050-7A65-48F3-93DF-1AF39F1C1DA8}" presName="iconSpace" presStyleCnt="0"/>
      <dgm:spPr/>
    </dgm:pt>
    <dgm:pt modelId="{31AB3D22-2E2D-4856-AD89-377DCA6E20BA}" type="pres">
      <dgm:prSet presAssocID="{C8CCB050-7A65-48F3-93DF-1AF39F1C1DA8}" presName="parTx" presStyleLbl="revTx" presStyleIdx="2" presStyleCnt="4">
        <dgm:presLayoutVars>
          <dgm:chMax val="0"/>
          <dgm:chPref val="0"/>
        </dgm:presLayoutVars>
      </dgm:prSet>
      <dgm:spPr/>
    </dgm:pt>
    <dgm:pt modelId="{B8468937-A143-4948-B963-9B614AF30A01}" type="pres">
      <dgm:prSet presAssocID="{C8CCB050-7A65-48F3-93DF-1AF39F1C1DA8}" presName="txSpace" presStyleCnt="0"/>
      <dgm:spPr/>
    </dgm:pt>
    <dgm:pt modelId="{CB464804-AC4C-4F07-8A64-A937D6469326}" type="pres">
      <dgm:prSet presAssocID="{C8CCB050-7A65-48F3-93DF-1AF39F1C1DA8}" presName="desTx" presStyleLbl="revTx" presStyleIdx="3" presStyleCnt="4">
        <dgm:presLayoutVars/>
      </dgm:prSet>
      <dgm:spPr/>
    </dgm:pt>
  </dgm:ptLst>
  <dgm:cxnLst>
    <dgm:cxn modelId="{6BCBD303-D362-41CE-8E4B-01B74CC8B43F}" type="presOf" srcId="{1651E5FB-7DC3-4ED1-BF7A-6F248B3420FA}" destId="{CB464804-AC4C-4F07-8A64-A937D6469326}" srcOrd="0" destOrd="0" presId="urn:microsoft.com/office/officeart/2018/5/layout/CenteredIconLabelDescriptionList"/>
    <dgm:cxn modelId="{FC65C25D-12A1-4D08-887B-E32B1557DB4E}" srcId="{E04FC09C-EED8-46C8-A664-ECB0E6B5A984}" destId="{5259201D-7530-47F8-AF6B-87C4D8F0585E}" srcOrd="0" destOrd="0" parTransId="{6408094E-EF9A-4597-A9B3-AE09EC2BA3E6}" sibTransId="{4149B8B9-623B-4B95-A051-6DC62DC9821A}"/>
    <dgm:cxn modelId="{70254751-8BCF-445F-89E1-1A9F3E5E73F8}" srcId="{C8CCB050-7A65-48F3-93DF-1AF39F1C1DA8}" destId="{1651E5FB-7DC3-4ED1-BF7A-6F248B3420FA}" srcOrd="0" destOrd="0" parTransId="{B83E1139-9794-458E-842B-14AC43D1C1B1}" sibTransId="{995870B7-A1FB-496C-AAF8-418194053356}"/>
    <dgm:cxn modelId="{E3262553-9217-408A-93E8-E41A10751DC6}" type="presOf" srcId="{C8CCB050-7A65-48F3-93DF-1AF39F1C1DA8}" destId="{31AB3D22-2E2D-4856-AD89-377DCA6E20BA}" srcOrd="0" destOrd="0" presId="urn:microsoft.com/office/officeart/2018/5/layout/CenteredIconLabelDescriptionList"/>
    <dgm:cxn modelId="{361E0757-661A-4C6B-A1AC-B80B7337D05D}" type="presOf" srcId="{43A26222-8322-4BB2-A0B9-AC49EDA4E9D6}" destId="{C1C6F238-F866-4C0E-B1C7-1C67B469EA5E}" srcOrd="0" destOrd="0" presId="urn:microsoft.com/office/officeart/2018/5/layout/CenteredIconLabelDescriptionList"/>
    <dgm:cxn modelId="{883D5478-B06F-4160-B022-8E1752E18BC8}" type="presOf" srcId="{5259201D-7530-47F8-AF6B-87C4D8F0585E}" destId="{7662B8D2-7B9B-4B8C-9222-A51B3418EDCF}" srcOrd="0" destOrd="0" presId="urn:microsoft.com/office/officeart/2018/5/layout/CenteredIconLabelDescriptionList"/>
    <dgm:cxn modelId="{4988959A-9FBF-45E4-BB3F-F9EE5E26CDC4}" type="presOf" srcId="{E04FC09C-EED8-46C8-A664-ECB0E6B5A984}" destId="{FBEAEC97-1279-4022-B7D5-B626AF5B19F4}" srcOrd="0" destOrd="0" presId="urn:microsoft.com/office/officeart/2018/5/layout/CenteredIconLabelDescriptionList"/>
    <dgm:cxn modelId="{7C1FC4D5-24BD-44F7-B67E-92CF1E8B46E1}" srcId="{5259201D-7530-47F8-AF6B-87C4D8F0585E}" destId="{43A26222-8322-4BB2-A0B9-AC49EDA4E9D6}" srcOrd="0" destOrd="0" parTransId="{9D14DE00-FED1-4B7F-8AA7-14DA369CF91D}" sibTransId="{90375217-FBB5-4F3A-AAAD-76B8E2D71AB2}"/>
    <dgm:cxn modelId="{27DBF4DB-B931-4437-86B0-9E50DD63E837}" srcId="{E04FC09C-EED8-46C8-A664-ECB0E6B5A984}" destId="{C8CCB050-7A65-48F3-93DF-1AF39F1C1DA8}" srcOrd="1" destOrd="0" parTransId="{83C893F2-5277-4DA4-B9F9-221B8897AE0A}" sibTransId="{C179D9E5-8664-443A-B40C-AF4370356E85}"/>
    <dgm:cxn modelId="{B77E41A0-254A-4136-9262-835935160147}" type="presParOf" srcId="{FBEAEC97-1279-4022-B7D5-B626AF5B19F4}" destId="{C1CDDB1B-56C3-41D1-8F3B-6294049C126A}" srcOrd="0" destOrd="0" presId="urn:microsoft.com/office/officeart/2018/5/layout/CenteredIconLabelDescriptionList"/>
    <dgm:cxn modelId="{CBF3D1EF-12F9-4CCC-B77D-D06FBCEC2A21}" type="presParOf" srcId="{C1CDDB1B-56C3-41D1-8F3B-6294049C126A}" destId="{573E55BB-61BA-4D96-A243-78C4D418AC58}" srcOrd="0" destOrd="0" presId="urn:microsoft.com/office/officeart/2018/5/layout/CenteredIconLabelDescriptionList"/>
    <dgm:cxn modelId="{8CFD043B-EB1D-4291-828F-9121B3DF9400}" type="presParOf" srcId="{C1CDDB1B-56C3-41D1-8F3B-6294049C126A}" destId="{F2D87319-9895-414C-8508-2C5BED32FC72}" srcOrd="1" destOrd="0" presId="urn:microsoft.com/office/officeart/2018/5/layout/CenteredIconLabelDescriptionList"/>
    <dgm:cxn modelId="{476F7BBD-D698-46DD-BFF0-90E93041CF4C}" type="presParOf" srcId="{C1CDDB1B-56C3-41D1-8F3B-6294049C126A}" destId="{7662B8D2-7B9B-4B8C-9222-A51B3418EDCF}" srcOrd="2" destOrd="0" presId="urn:microsoft.com/office/officeart/2018/5/layout/CenteredIconLabelDescriptionList"/>
    <dgm:cxn modelId="{464A6727-FAD7-4FF0-A53E-F9F830C490F3}" type="presParOf" srcId="{C1CDDB1B-56C3-41D1-8F3B-6294049C126A}" destId="{9F195FD4-A20A-4031-BE7F-2CF181395FBD}" srcOrd="3" destOrd="0" presId="urn:microsoft.com/office/officeart/2018/5/layout/CenteredIconLabelDescriptionList"/>
    <dgm:cxn modelId="{D9545E16-5B67-4EDC-92D6-EA0D1F973B50}" type="presParOf" srcId="{C1CDDB1B-56C3-41D1-8F3B-6294049C126A}" destId="{C1C6F238-F866-4C0E-B1C7-1C67B469EA5E}" srcOrd="4" destOrd="0" presId="urn:microsoft.com/office/officeart/2018/5/layout/CenteredIconLabelDescriptionList"/>
    <dgm:cxn modelId="{10436CAC-0D61-48F0-8DC3-2EC3B72CBF51}" type="presParOf" srcId="{FBEAEC97-1279-4022-B7D5-B626AF5B19F4}" destId="{01121396-A4D7-4AAC-B85A-70F9AB5A664C}" srcOrd="1" destOrd="0" presId="urn:microsoft.com/office/officeart/2018/5/layout/CenteredIconLabelDescriptionList"/>
    <dgm:cxn modelId="{52C24451-EEAE-410E-9ACC-A02E8C0271B6}" type="presParOf" srcId="{FBEAEC97-1279-4022-B7D5-B626AF5B19F4}" destId="{6ECDB23E-8B98-41BB-A684-61A4A95DAF9E}" srcOrd="2" destOrd="0" presId="urn:microsoft.com/office/officeart/2018/5/layout/CenteredIconLabelDescriptionList"/>
    <dgm:cxn modelId="{12F508BB-EB08-463C-8FBC-D97F4E097682}" type="presParOf" srcId="{6ECDB23E-8B98-41BB-A684-61A4A95DAF9E}" destId="{D54B90E3-4B23-4DE4-B275-F6CCA455E129}" srcOrd="0" destOrd="0" presId="urn:microsoft.com/office/officeart/2018/5/layout/CenteredIconLabelDescriptionList"/>
    <dgm:cxn modelId="{A050F55E-D7F8-4C35-B01A-5452F44B3092}" type="presParOf" srcId="{6ECDB23E-8B98-41BB-A684-61A4A95DAF9E}" destId="{ECAAE495-C295-4F1E-A44F-C38C44AF9E48}" srcOrd="1" destOrd="0" presId="urn:microsoft.com/office/officeart/2018/5/layout/CenteredIconLabelDescriptionList"/>
    <dgm:cxn modelId="{C3EE0094-805F-490D-862B-302D3DB836CD}" type="presParOf" srcId="{6ECDB23E-8B98-41BB-A684-61A4A95DAF9E}" destId="{31AB3D22-2E2D-4856-AD89-377DCA6E20BA}" srcOrd="2" destOrd="0" presId="urn:microsoft.com/office/officeart/2018/5/layout/CenteredIconLabelDescriptionList"/>
    <dgm:cxn modelId="{069A17B4-C4D6-4A2E-828F-ED8023A5CC0C}" type="presParOf" srcId="{6ECDB23E-8B98-41BB-A684-61A4A95DAF9E}" destId="{B8468937-A143-4948-B963-9B614AF30A01}" srcOrd="3" destOrd="0" presId="urn:microsoft.com/office/officeart/2018/5/layout/CenteredIconLabelDescriptionList"/>
    <dgm:cxn modelId="{53CBF638-D5B3-4255-BC29-3D8D1C73B85B}" type="presParOf" srcId="{6ECDB23E-8B98-41BB-A684-61A4A95DAF9E}" destId="{CB464804-AC4C-4F07-8A64-A937D646932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647B5E-FC3D-4400-A209-C2EE6F15CBD9}"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1AA0148F-3954-47FD-A646-13C6DC81360D}">
      <dgm:prSet/>
      <dgm:spPr/>
      <dgm:t>
        <a:bodyPr/>
        <a:lstStyle/>
        <a:p>
          <a:pPr>
            <a:defRPr cap="all"/>
          </a:pPr>
          <a:r>
            <a:rPr lang="en-US" dirty="0"/>
            <a:t>Applicable to agency only </a:t>
          </a:r>
          <a:r>
            <a:rPr lang="en-US" i="1" dirty="0"/>
            <a:t>if</a:t>
          </a:r>
          <a:r>
            <a:rPr lang="en-US" dirty="0"/>
            <a:t>…</a:t>
          </a:r>
        </a:p>
      </dgm:t>
    </dgm:pt>
    <dgm:pt modelId="{E66691EB-2FAA-4457-BC64-FDB781F98250}" type="parTrans" cxnId="{62C819D6-4F39-4D00-903E-05EC02AA27B7}">
      <dgm:prSet/>
      <dgm:spPr/>
      <dgm:t>
        <a:bodyPr/>
        <a:lstStyle/>
        <a:p>
          <a:endParaRPr lang="en-US"/>
        </a:p>
      </dgm:t>
    </dgm:pt>
    <dgm:pt modelId="{27D458C7-E962-425B-B612-90EAE0298B49}" type="sibTrans" cxnId="{62C819D6-4F39-4D00-903E-05EC02AA27B7}">
      <dgm:prSet/>
      <dgm:spPr/>
      <dgm:t>
        <a:bodyPr/>
        <a:lstStyle/>
        <a:p>
          <a:endParaRPr lang="en-US"/>
        </a:p>
      </dgm:t>
    </dgm:pt>
    <dgm:pt modelId="{7F70D783-441B-49ED-8208-663D9E3E436F}">
      <dgm:prSet/>
      <dgm:spPr/>
      <dgm:t>
        <a:bodyPr/>
        <a:lstStyle/>
        <a:p>
          <a:pPr>
            <a:defRPr cap="all"/>
          </a:pPr>
          <a:r>
            <a:rPr lang="en-US" dirty="0"/>
            <a:t>Conditional</a:t>
          </a:r>
        </a:p>
      </dgm:t>
    </dgm:pt>
    <dgm:pt modelId="{624904C9-5729-4C0C-9DC8-860513E88ABD}" type="parTrans" cxnId="{43657C90-322E-4AC2-A572-B26583D39361}">
      <dgm:prSet/>
      <dgm:spPr/>
      <dgm:t>
        <a:bodyPr/>
        <a:lstStyle/>
        <a:p>
          <a:endParaRPr lang="en-US"/>
        </a:p>
      </dgm:t>
    </dgm:pt>
    <dgm:pt modelId="{51A60CAE-E8E4-44B5-887B-783E83193C66}" type="sibTrans" cxnId="{43657C90-322E-4AC2-A572-B26583D39361}">
      <dgm:prSet/>
      <dgm:spPr/>
      <dgm:t>
        <a:bodyPr/>
        <a:lstStyle/>
        <a:p>
          <a:endParaRPr lang="en-US"/>
        </a:p>
      </dgm:t>
    </dgm:pt>
    <dgm:pt modelId="{5D4AF4C9-7A0C-4DAF-8BFD-DA8A1F7B4107}" type="pres">
      <dgm:prSet presAssocID="{B4647B5E-FC3D-4400-A209-C2EE6F15CBD9}" presName="hierChild1" presStyleCnt="0">
        <dgm:presLayoutVars>
          <dgm:chPref val="1"/>
          <dgm:dir/>
          <dgm:animOne val="branch"/>
          <dgm:animLvl val="lvl"/>
          <dgm:resizeHandles/>
        </dgm:presLayoutVars>
      </dgm:prSet>
      <dgm:spPr/>
    </dgm:pt>
    <dgm:pt modelId="{92EE0917-84D2-4807-824F-CCAFC73E611E}" type="pres">
      <dgm:prSet presAssocID="{1AA0148F-3954-47FD-A646-13C6DC81360D}" presName="hierRoot1" presStyleCnt="0"/>
      <dgm:spPr/>
    </dgm:pt>
    <dgm:pt modelId="{536FC3FC-1EDB-4A37-9FC3-98D39F0D86EC}" type="pres">
      <dgm:prSet presAssocID="{1AA0148F-3954-47FD-A646-13C6DC81360D}" presName="composite" presStyleCnt="0"/>
      <dgm:spPr/>
    </dgm:pt>
    <dgm:pt modelId="{73BC1F14-6901-469D-8C38-C041650C641F}" type="pres">
      <dgm:prSet presAssocID="{1AA0148F-3954-47FD-A646-13C6DC81360D}" presName="background" presStyleLbl="node0" presStyleIdx="0" presStyleCnt="2"/>
      <dgm:spPr/>
    </dgm:pt>
    <dgm:pt modelId="{F326CA74-6D40-402E-B77F-56DA37649B50}" type="pres">
      <dgm:prSet presAssocID="{1AA0148F-3954-47FD-A646-13C6DC81360D}" presName="text" presStyleLbl="fgAcc0" presStyleIdx="0" presStyleCnt="2">
        <dgm:presLayoutVars>
          <dgm:chPref val="3"/>
        </dgm:presLayoutVars>
      </dgm:prSet>
      <dgm:spPr/>
    </dgm:pt>
    <dgm:pt modelId="{C4F0C86F-1F20-48A3-96D3-8F607F49AF90}" type="pres">
      <dgm:prSet presAssocID="{1AA0148F-3954-47FD-A646-13C6DC81360D}" presName="hierChild2" presStyleCnt="0"/>
      <dgm:spPr/>
    </dgm:pt>
    <dgm:pt modelId="{9B012B43-8A76-4084-98FA-7B6AF30DDA48}" type="pres">
      <dgm:prSet presAssocID="{7F70D783-441B-49ED-8208-663D9E3E436F}" presName="hierRoot1" presStyleCnt="0"/>
      <dgm:spPr/>
    </dgm:pt>
    <dgm:pt modelId="{85257F42-990B-4227-A4C0-2C3A8B8FB13E}" type="pres">
      <dgm:prSet presAssocID="{7F70D783-441B-49ED-8208-663D9E3E436F}" presName="composite" presStyleCnt="0"/>
      <dgm:spPr/>
    </dgm:pt>
    <dgm:pt modelId="{40A78073-67BF-44A1-ABBB-D14651FB02A5}" type="pres">
      <dgm:prSet presAssocID="{7F70D783-441B-49ED-8208-663D9E3E436F}" presName="background" presStyleLbl="node0" presStyleIdx="1" presStyleCnt="2"/>
      <dgm:spPr/>
    </dgm:pt>
    <dgm:pt modelId="{D904642C-FB70-42C6-9512-35A943B9276B}" type="pres">
      <dgm:prSet presAssocID="{7F70D783-441B-49ED-8208-663D9E3E436F}" presName="text" presStyleLbl="fgAcc0" presStyleIdx="1" presStyleCnt="2">
        <dgm:presLayoutVars>
          <dgm:chPref val="3"/>
        </dgm:presLayoutVars>
      </dgm:prSet>
      <dgm:spPr/>
    </dgm:pt>
    <dgm:pt modelId="{E9AE95B0-EEE4-44D8-891B-5A836BD98964}" type="pres">
      <dgm:prSet presAssocID="{7F70D783-441B-49ED-8208-663D9E3E436F}" presName="hierChild2" presStyleCnt="0"/>
      <dgm:spPr/>
    </dgm:pt>
  </dgm:ptLst>
  <dgm:cxnLst>
    <dgm:cxn modelId="{9815057C-FC6E-4A0D-88AE-1F67DADCF15B}" type="presOf" srcId="{7F70D783-441B-49ED-8208-663D9E3E436F}" destId="{D904642C-FB70-42C6-9512-35A943B9276B}" srcOrd="0" destOrd="0" presId="urn:microsoft.com/office/officeart/2005/8/layout/hierarchy1"/>
    <dgm:cxn modelId="{21FDDF8A-0BFD-476D-ACEA-2797E709A8D9}" type="presOf" srcId="{1AA0148F-3954-47FD-A646-13C6DC81360D}" destId="{F326CA74-6D40-402E-B77F-56DA37649B50}" srcOrd="0" destOrd="0" presId="urn:microsoft.com/office/officeart/2005/8/layout/hierarchy1"/>
    <dgm:cxn modelId="{43657C90-322E-4AC2-A572-B26583D39361}" srcId="{B4647B5E-FC3D-4400-A209-C2EE6F15CBD9}" destId="{7F70D783-441B-49ED-8208-663D9E3E436F}" srcOrd="1" destOrd="0" parTransId="{624904C9-5729-4C0C-9DC8-860513E88ABD}" sibTransId="{51A60CAE-E8E4-44B5-887B-783E83193C66}"/>
    <dgm:cxn modelId="{62C819D6-4F39-4D00-903E-05EC02AA27B7}" srcId="{B4647B5E-FC3D-4400-A209-C2EE6F15CBD9}" destId="{1AA0148F-3954-47FD-A646-13C6DC81360D}" srcOrd="0" destOrd="0" parTransId="{E66691EB-2FAA-4457-BC64-FDB781F98250}" sibTransId="{27D458C7-E962-425B-B612-90EAE0298B49}"/>
    <dgm:cxn modelId="{0FF569F8-C307-4695-AF03-5373A717164B}" type="presOf" srcId="{B4647B5E-FC3D-4400-A209-C2EE6F15CBD9}" destId="{5D4AF4C9-7A0C-4DAF-8BFD-DA8A1F7B4107}" srcOrd="0" destOrd="0" presId="urn:microsoft.com/office/officeart/2005/8/layout/hierarchy1"/>
    <dgm:cxn modelId="{7687BE86-AA33-4641-B3A7-C791B8654922}" type="presParOf" srcId="{5D4AF4C9-7A0C-4DAF-8BFD-DA8A1F7B4107}" destId="{92EE0917-84D2-4807-824F-CCAFC73E611E}" srcOrd="0" destOrd="0" presId="urn:microsoft.com/office/officeart/2005/8/layout/hierarchy1"/>
    <dgm:cxn modelId="{8F8BA56F-9085-4BB4-ADEA-7E0DB49881C4}" type="presParOf" srcId="{92EE0917-84D2-4807-824F-CCAFC73E611E}" destId="{536FC3FC-1EDB-4A37-9FC3-98D39F0D86EC}" srcOrd="0" destOrd="0" presId="urn:microsoft.com/office/officeart/2005/8/layout/hierarchy1"/>
    <dgm:cxn modelId="{A4AA07FC-18DC-4B79-99EB-66EE614237C2}" type="presParOf" srcId="{536FC3FC-1EDB-4A37-9FC3-98D39F0D86EC}" destId="{73BC1F14-6901-469D-8C38-C041650C641F}" srcOrd="0" destOrd="0" presId="urn:microsoft.com/office/officeart/2005/8/layout/hierarchy1"/>
    <dgm:cxn modelId="{5CB72F63-278A-400A-B40B-6750670520DC}" type="presParOf" srcId="{536FC3FC-1EDB-4A37-9FC3-98D39F0D86EC}" destId="{F326CA74-6D40-402E-B77F-56DA37649B50}" srcOrd="1" destOrd="0" presId="urn:microsoft.com/office/officeart/2005/8/layout/hierarchy1"/>
    <dgm:cxn modelId="{FFE81AAE-C3C1-464D-9D52-017E02AEA9FF}" type="presParOf" srcId="{92EE0917-84D2-4807-824F-CCAFC73E611E}" destId="{C4F0C86F-1F20-48A3-96D3-8F607F49AF90}" srcOrd="1" destOrd="0" presId="urn:microsoft.com/office/officeart/2005/8/layout/hierarchy1"/>
    <dgm:cxn modelId="{363F64CD-ACCB-454A-BB09-78A8BC94E923}" type="presParOf" srcId="{5D4AF4C9-7A0C-4DAF-8BFD-DA8A1F7B4107}" destId="{9B012B43-8A76-4084-98FA-7B6AF30DDA48}" srcOrd="1" destOrd="0" presId="urn:microsoft.com/office/officeart/2005/8/layout/hierarchy1"/>
    <dgm:cxn modelId="{88CCA068-A76F-447A-B207-0C89341C6D7B}" type="presParOf" srcId="{9B012B43-8A76-4084-98FA-7B6AF30DDA48}" destId="{85257F42-990B-4227-A4C0-2C3A8B8FB13E}" srcOrd="0" destOrd="0" presId="urn:microsoft.com/office/officeart/2005/8/layout/hierarchy1"/>
    <dgm:cxn modelId="{E5948134-1692-44AF-896A-C3F32826EEEB}" type="presParOf" srcId="{85257F42-990B-4227-A4C0-2C3A8B8FB13E}" destId="{40A78073-67BF-44A1-ABBB-D14651FB02A5}" srcOrd="0" destOrd="0" presId="urn:microsoft.com/office/officeart/2005/8/layout/hierarchy1"/>
    <dgm:cxn modelId="{A999E5BC-1403-4841-B391-4D46DD753BA7}" type="presParOf" srcId="{85257F42-990B-4227-A4C0-2C3A8B8FB13E}" destId="{D904642C-FB70-42C6-9512-35A943B9276B}" srcOrd="1" destOrd="0" presId="urn:microsoft.com/office/officeart/2005/8/layout/hierarchy1"/>
    <dgm:cxn modelId="{2C6D7C4A-209E-4A0F-B3BD-10B301E80179}" type="presParOf" srcId="{9B012B43-8A76-4084-98FA-7B6AF30DDA48}" destId="{E9AE95B0-EEE4-44D8-891B-5A836BD9896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B3E3ED1-1372-4D3B-876D-BFC298228D20}"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5DCDD17B-7FEE-442C-9257-D53ABCDF11CA}">
      <dgm:prSet custT="1"/>
      <dgm:spPr/>
      <dgm:t>
        <a:bodyPr/>
        <a:lstStyle/>
        <a:p>
          <a:r>
            <a:rPr lang="en-US" sz="2400" dirty="0"/>
            <a:t>Agency visits </a:t>
          </a:r>
        </a:p>
      </dgm:t>
    </dgm:pt>
    <dgm:pt modelId="{203367F0-159A-4DC4-A922-1CDC37C5DAC0}" type="parTrans" cxnId="{AF0E4E7A-86B8-4FFA-B253-32AF1F8CDFB5}">
      <dgm:prSet/>
      <dgm:spPr/>
      <dgm:t>
        <a:bodyPr/>
        <a:lstStyle/>
        <a:p>
          <a:endParaRPr lang="en-US" sz="3200"/>
        </a:p>
      </dgm:t>
    </dgm:pt>
    <dgm:pt modelId="{369FF57A-99A9-4B4F-A324-B996B2FC510B}" type="sibTrans" cxnId="{AF0E4E7A-86B8-4FFA-B253-32AF1F8CDFB5}">
      <dgm:prSet/>
      <dgm:spPr/>
      <dgm:t>
        <a:bodyPr/>
        <a:lstStyle/>
        <a:p>
          <a:endParaRPr lang="en-US" sz="2400"/>
        </a:p>
      </dgm:t>
    </dgm:pt>
    <dgm:pt modelId="{582FEFCF-E0FB-4B31-99D6-C951612AA37E}">
      <dgm:prSet custT="1"/>
      <dgm:spPr/>
      <dgm:t>
        <a:bodyPr/>
        <a:lstStyle/>
        <a:p>
          <a:r>
            <a:rPr lang="en-US" sz="1800" dirty="0"/>
            <a:t>Others</a:t>
          </a:r>
        </a:p>
      </dgm:t>
    </dgm:pt>
    <dgm:pt modelId="{CD998120-5912-40C6-8904-438A7E264687}" type="parTrans" cxnId="{4DC55338-F0A9-4C36-B96A-85A390CC3693}">
      <dgm:prSet/>
      <dgm:spPr/>
      <dgm:t>
        <a:bodyPr/>
        <a:lstStyle/>
        <a:p>
          <a:endParaRPr lang="en-US" sz="3200"/>
        </a:p>
      </dgm:t>
    </dgm:pt>
    <dgm:pt modelId="{A3298E1A-7FFE-48A5-B009-DBED8518B7DD}" type="sibTrans" cxnId="{4DC55338-F0A9-4C36-B96A-85A390CC3693}">
      <dgm:prSet/>
      <dgm:spPr/>
      <dgm:t>
        <a:bodyPr/>
        <a:lstStyle/>
        <a:p>
          <a:endParaRPr lang="en-US" sz="2400"/>
        </a:p>
      </dgm:t>
    </dgm:pt>
    <dgm:pt modelId="{91F21D4B-D412-45BF-8DAE-171F6224810F}">
      <dgm:prSet custT="1"/>
      <dgm:spPr/>
      <dgm:t>
        <a:bodyPr/>
        <a:lstStyle/>
        <a:p>
          <a:r>
            <a:rPr lang="en-US" sz="2400" dirty="0"/>
            <a:t>Awareness</a:t>
          </a:r>
        </a:p>
      </dgm:t>
    </dgm:pt>
    <dgm:pt modelId="{C2493ACB-835D-4A55-A2E9-4CC6E1BFEE89}" type="parTrans" cxnId="{6809C89E-5942-4D52-9058-BAB9DD7F32FB}">
      <dgm:prSet/>
      <dgm:spPr/>
      <dgm:t>
        <a:bodyPr/>
        <a:lstStyle/>
        <a:p>
          <a:endParaRPr lang="en-US" sz="3200"/>
        </a:p>
      </dgm:t>
    </dgm:pt>
    <dgm:pt modelId="{585E2190-07F2-43BB-8D27-9D4599A37CAC}" type="sibTrans" cxnId="{6809C89E-5942-4D52-9058-BAB9DD7F32FB}">
      <dgm:prSet/>
      <dgm:spPr/>
      <dgm:t>
        <a:bodyPr/>
        <a:lstStyle/>
        <a:p>
          <a:endParaRPr lang="en-US" sz="2400"/>
        </a:p>
      </dgm:t>
    </dgm:pt>
    <dgm:pt modelId="{7AFB78E6-879B-4AAE-AC5D-F33C81AFEFF5}">
      <dgm:prSet custT="1"/>
      <dgm:spPr/>
      <dgm:t>
        <a:bodyPr/>
        <a:lstStyle/>
        <a:p>
          <a:r>
            <a:rPr lang="en-US" sz="2400" dirty="0"/>
            <a:t>Tracking</a:t>
          </a:r>
        </a:p>
      </dgm:t>
    </dgm:pt>
    <dgm:pt modelId="{D6236636-8F81-4A06-AE4A-3515C42EFCCD}" type="parTrans" cxnId="{BEB4048C-A32D-4B5F-AEB5-C304BA5C5390}">
      <dgm:prSet/>
      <dgm:spPr/>
      <dgm:t>
        <a:bodyPr/>
        <a:lstStyle/>
        <a:p>
          <a:endParaRPr lang="en-US" sz="3200"/>
        </a:p>
      </dgm:t>
    </dgm:pt>
    <dgm:pt modelId="{07C0E966-0DC5-4CF6-A217-CDEF65B3B2D6}" type="sibTrans" cxnId="{BEB4048C-A32D-4B5F-AEB5-C304BA5C5390}">
      <dgm:prSet/>
      <dgm:spPr/>
      <dgm:t>
        <a:bodyPr/>
        <a:lstStyle/>
        <a:p>
          <a:endParaRPr lang="en-US" sz="2400"/>
        </a:p>
      </dgm:t>
    </dgm:pt>
    <dgm:pt modelId="{6800DE8A-FABA-426B-B377-136C78CD7D34}">
      <dgm:prSet custT="1"/>
      <dgm:spPr/>
      <dgm:t>
        <a:bodyPr/>
        <a:lstStyle/>
        <a:p>
          <a:r>
            <a:rPr lang="en-US" sz="1800" dirty="0"/>
            <a:t>Actions</a:t>
          </a:r>
        </a:p>
      </dgm:t>
    </dgm:pt>
    <dgm:pt modelId="{1EC437EE-CE90-4472-A000-3F22250FD26E}" type="parTrans" cxnId="{225C4FD0-9CB8-4E57-87A1-B8439412262F}">
      <dgm:prSet/>
      <dgm:spPr/>
      <dgm:t>
        <a:bodyPr/>
        <a:lstStyle/>
        <a:p>
          <a:endParaRPr lang="en-US" sz="3200"/>
        </a:p>
      </dgm:t>
    </dgm:pt>
    <dgm:pt modelId="{CCFD767F-24C3-46DF-A451-9FD3F6287316}" type="sibTrans" cxnId="{225C4FD0-9CB8-4E57-87A1-B8439412262F}">
      <dgm:prSet/>
      <dgm:spPr/>
      <dgm:t>
        <a:bodyPr/>
        <a:lstStyle/>
        <a:p>
          <a:endParaRPr lang="en-US" sz="2400"/>
        </a:p>
      </dgm:t>
    </dgm:pt>
    <dgm:pt modelId="{746B0097-BA67-4939-BB80-0DC2AB388A3D}">
      <dgm:prSet custT="1"/>
      <dgm:spPr/>
      <dgm:t>
        <a:bodyPr/>
        <a:lstStyle/>
        <a:p>
          <a:r>
            <a:rPr lang="en-US" sz="1800" dirty="0"/>
            <a:t>Activities</a:t>
          </a:r>
        </a:p>
      </dgm:t>
    </dgm:pt>
    <dgm:pt modelId="{A90D4FE3-81BD-4380-877A-379FFBAE865B}" type="parTrans" cxnId="{F362B272-BF31-4AFB-A8C6-838ADB0E600B}">
      <dgm:prSet/>
      <dgm:spPr/>
      <dgm:t>
        <a:bodyPr/>
        <a:lstStyle/>
        <a:p>
          <a:endParaRPr lang="en-US" sz="3200"/>
        </a:p>
      </dgm:t>
    </dgm:pt>
    <dgm:pt modelId="{17E2B549-BE72-40C7-9668-67225D13C5BB}" type="sibTrans" cxnId="{F362B272-BF31-4AFB-A8C6-838ADB0E600B}">
      <dgm:prSet/>
      <dgm:spPr/>
      <dgm:t>
        <a:bodyPr/>
        <a:lstStyle/>
        <a:p>
          <a:endParaRPr lang="en-US" sz="2400"/>
        </a:p>
      </dgm:t>
    </dgm:pt>
    <dgm:pt modelId="{D6943DA7-BA66-4727-94E9-4BA3F5033CF6}">
      <dgm:prSet custT="1"/>
      <dgm:spPr/>
      <dgm:t>
        <a:bodyPr/>
        <a:lstStyle/>
        <a:p>
          <a:r>
            <a:rPr lang="en-US" sz="2400" dirty="0"/>
            <a:t>Training</a:t>
          </a:r>
        </a:p>
      </dgm:t>
    </dgm:pt>
    <dgm:pt modelId="{124D4F79-272E-4DFD-AF2A-BF739088F097}" type="parTrans" cxnId="{721FB924-A96C-446A-8F6A-F982D186DA5D}">
      <dgm:prSet/>
      <dgm:spPr/>
      <dgm:t>
        <a:bodyPr/>
        <a:lstStyle/>
        <a:p>
          <a:endParaRPr lang="en-US" sz="3200"/>
        </a:p>
      </dgm:t>
    </dgm:pt>
    <dgm:pt modelId="{776E2A63-3815-4054-B315-CEF46521284F}" type="sibTrans" cxnId="{721FB924-A96C-446A-8F6A-F982D186DA5D}">
      <dgm:prSet/>
      <dgm:spPr/>
      <dgm:t>
        <a:bodyPr/>
        <a:lstStyle/>
        <a:p>
          <a:endParaRPr lang="en-US" sz="2400"/>
        </a:p>
      </dgm:t>
    </dgm:pt>
    <dgm:pt modelId="{5957634A-0444-4CA1-B1F0-968F165F5E47}">
      <dgm:prSet custT="1"/>
      <dgm:spPr/>
      <dgm:t>
        <a:bodyPr/>
        <a:lstStyle/>
        <a:p>
          <a:r>
            <a:rPr lang="en-US" sz="2400" dirty="0"/>
            <a:t>Innovation</a:t>
          </a:r>
        </a:p>
      </dgm:t>
    </dgm:pt>
    <dgm:pt modelId="{7ADC916D-C451-40DA-AB4F-01F204444363}" type="parTrans" cxnId="{3256FF01-36C8-4777-94BA-36928B18832F}">
      <dgm:prSet/>
      <dgm:spPr/>
      <dgm:t>
        <a:bodyPr/>
        <a:lstStyle/>
        <a:p>
          <a:endParaRPr lang="en-US" sz="3200"/>
        </a:p>
      </dgm:t>
    </dgm:pt>
    <dgm:pt modelId="{AED460BB-0E9C-4938-B028-198C6C5AD561}" type="sibTrans" cxnId="{3256FF01-36C8-4777-94BA-36928B18832F}">
      <dgm:prSet/>
      <dgm:spPr/>
      <dgm:t>
        <a:bodyPr/>
        <a:lstStyle/>
        <a:p>
          <a:endParaRPr lang="en-US" sz="2400"/>
        </a:p>
      </dgm:t>
    </dgm:pt>
    <dgm:pt modelId="{F5E18072-D492-4F0F-83FA-BFB18E7A11F8}">
      <dgm:prSet custT="1"/>
      <dgm:spPr/>
      <dgm:t>
        <a:bodyPr/>
        <a:lstStyle/>
        <a:p>
          <a:r>
            <a:rPr lang="en-US" sz="1800" dirty="0"/>
            <a:t>Own</a:t>
          </a:r>
        </a:p>
      </dgm:t>
    </dgm:pt>
    <dgm:pt modelId="{77D82E53-6042-4DBD-87AA-6F6CF4F178B4}" type="sibTrans" cxnId="{D116E207-14B6-44DF-967E-A77F425EA88D}">
      <dgm:prSet/>
      <dgm:spPr/>
      <dgm:t>
        <a:bodyPr/>
        <a:lstStyle/>
        <a:p>
          <a:endParaRPr lang="en-US" sz="2400"/>
        </a:p>
      </dgm:t>
    </dgm:pt>
    <dgm:pt modelId="{11B2D110-2F5D-4E1F-8232-1E0F81534E91}" type="parTrans" cxnId="{D116E207-14B6-44DF-967E-A77F425EA88D}">
      <dgm:prSet/>
      <dgm:spPr/>
      <dgm:t>
        <a:bodyPr/>
        <a:lstStyle/>
        <a:p>
          <a:endParaRPr lang="en-US" sz="3200"/>
        </a:p>
      </dgm:t>
    </dgm:pt>
    <dgm:pt modelId="{D82D0548-5865-478B-8D6B-EA8584DE6E05}">
      <dgm:prSet custT="1"/>
      <dgm:spPr/>
      <dgm:t>
        <a:bodyPr/>
        <a:lstStyle/>
        <a:p>
          <a:r>
            <a:rPr lang="en-US" sz="1800" dirty="0"/>
            <a:t>Files</a:t>
          </a:r>
        </a:p>
      </dgm:t>
    </dgm:pt>
    <dgm:pt modelId="{4FFEC284-F16E-4B5A-87C9-6DCE05AE63C7}" type="parTrans" cxnId="{D7B2611B-CD17-4738-B710-A11DDB220A6E}">
      <dgm:prSet/>
      <dgm:spPr/>
      <dgm:t>
        <a:bodyPr/>
        <a:lstStyle/>
        <a:p>
          <a:endParaRPr lang="en-US" sz="3200"/>
        </a:p>
      </dgm:t>
    </dgm:pt>
    <dgm:pt modelId="{53F72566-DB3A-4DE6-A5BF-86C6AA4C45B5}" type="sibTrans" cxnId="{D7B2611B-CD17-4738-B710-A11DDB220A6E}">
      <dgm:prSet/>
      <dgm:spPr/>
      <dgm:t>
        <a:bodyPr/>
        <a:lstStyle/>
        <a:p>
          <a:endParaRPr lang="en-US" sz="2400"/>
        </a:p>
      </dgm:t>
    </dgm:pt>
    <dgm:pt modelId="{2083B882-6C20-4CCB-B451-26B70F31954F}">
      <dgm:prSet custT="1"/>
      <dgm:spPr/>
      <dgm:t>
        <a:bodyPr/>
        <a:lstStyle/>
        <a:p>
          <a:r>
            <a:rPr lang="en-US" sz="1800" dirty="0"/>
            <a:t>Facilities</a:t>
          </a:r>
        </a:p>
      </dgm:t>
    </dgm:pt>
    <dgm:pt modelId="{5B594799-34FC-4502-A2EE-2ACDCE06EA3D}" type="parTrans" cxnId="{F6A63A03-E59C-4D80-9F3E-279578E96B33}">
      <dgm:prSet/>
      <dgm:spPr/>
      <dgm:t>
        <a:bodyPr/>
        <a:lstStyle/>
        <a:p>
          <a:endParaRPr lang="en-US" sz="3200"/>
        </a:p>
      </dgm:t>
    </dgm:pt>
    <dgm:pt modelId="{32D71492-33B2-4DD3-A063-FBA787D09FA4}" type="sibTrans" cxnId="{F6A63A03-E59C-4D80-9F3E-279578E96B33}">
      <dgm:prSet/>
      <dgm:spPr/>
      <dgm:t>
        <a:bodyPr/>
        <a:lstStyle/>
        <a:p>
          <a:endParaRPr lang="en-US" sz="2400"/>
        </a:p>
      </dgm:t>
    </dgm:pt>
    <dgm:pt modelId="{96A00076-C9C4-475C-A205-2C0DA2848C74}" type="pres">
      <dgm:prSet presAssocID="{AB3E3ED1-1372-4D3B-876D-BFC298228D20}" presName="root" presStyleCnt="0">
        <dgm:presLayoutVars>
          <dgm:dir/>
          <dgm:resizeHandles val="exact"/>
        </dgm:presLayoutVars>
      </dgm:prSet>
      <dgm:spPr/>
    </dgm:pt>
    <dgm:pt modelId="{F5BEC2A9-E4D9-4B53-95E4-5B0911F720DE}" type="pres">
      <dgm:prSet presAssocID="{5DCDD17B-7FEE-442C-9257-D53ABCDF11CA}" presName="compNode" presStyleCnt="0"/>
      <dgm:spPr/>
    </dgm:pt>
    <dgm:pt modelId="{3431BDA1-DCFC-4677-A82D-BB2E9B2C1793}" type="pres">
      <dgm:prSet presAssocID="{5DCDD17B-7FEE-442C-9257-D53ABCDF11CA}" presName="bgRect" presStyleLbl="bgShp" presStyleIdx="0" presStyleCnt="5"/>
      <dgm:spPr/>
    </dgm:pt>
    <dgm:pt modelId="{AC7CEED1-4713-429C-8AF9-3308144D11EA}" type="pres">
      <dgm:prSet presAssocID="{5DCDD17B-7FEE-442C-9257-D53ABCDF11C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3E8BEFF5-25E9-4AD4-B6C0-6FBA52D9F771}" type="pres">
      <dgm:prSet presAssocID="{5DCDD17B-7FEE-442C-9257-D53ABCDF11CA}" presName="spaceRect" presStyleCnt="0"/>
      <dgm:spPr/>
    </dgm:pt>
    <dgm:pt modelId="{F84BDC23-B6A7-43FC-9D46-AF6D1D02A2A0}" type="pres">
      <dgm:prSet presAssocID="{5DCDD17B-7FEE-442C-9257-D53ABCDF11CA}" presName="parTx" presStyleLbl="revTx" presStyleIdx="0" presStyleCnt="8">
        <dgm:presLayoutVars>
          <dgm:chMax val="0"/>
          <dgm:chPref val="0"/>
        </dgm:presLayoutVars>
      </dgm:prSet>
      <dgm:spPr/>
    </dgm:pt>
    <dgm:pt modelId="{C822467D-1627-4976-ACA8-594F0396EF15}" type="pres">
      <dgm:prSet presAssocID="{5DCDD17B-7FEE-442C-9257-D53ABCDF11CA}" presName="desTx" presStyleLbl="revTx" presStyleIdx="1" presStyleCnt="8">
        <dgm:presLayoutVars/>
      </dgm:prSet>
      <dgm:spPr/>
    </dgm:pt>
    <dgm:pt modelId="{AB6C7E13-F034-41E3-A46B-F58F26B17F8B}" type="pres">
      <dgm:prSet presAssocID="{369FF57A-99A9-4B4F-A324-B996B2FC510B}" presName="sibTrans" presStyleCnt="0"/>
      <dgm:spPr/>
    </dgm:pt>
    <dgm:pt modelId="{698EEE2C-A211-4DE7-8BBF-F653BA55ED9A}" type="pres">
      <dgm:prSet presAssocID="{91F21D4B-D412-45BF-8DAE-171F6224810F}" presName="compNode" presStyleCnt="0"/>
      <dgm:spPr/>
    </dgm:pt>
    <dgm:pt modelId="{89A6465D-FDBB-45F2-8BBD-1CE16942FE1B}" type="pres">
      <dgm:prSet presAssocID="{91F21D4B-D412-45BF-8DAE-171F6224810F}" presName="bgRect" presStyleLbl="bgShp" presStyleIdx="1" presStyleCnt="5"/>
      <dgm:spPr/>
    </dgm:pt>
    <dgm:pt modelId="{F179A5A4-9597-45FA-91C4-F56152359D75}" type="pres">
      <dgm:prSet presAssocID="{91F21D4B-D412-45BF-8DAE-171F6224810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redder"/>
        </a:ext>
      </dgm:extLst>
    </dgm:pt>
    <dgm:pt modelId="{3B852F6C-FE3C-41F8-AE23-E971406F8377}" type="pres">
      <dgm:prSet presAssocID="{91F21D4B-D412-45BF-8DAE-171F6224810F}" presName="spaceRect" presStyleCnt="0"/>
      <dgm:spPr/>
    </dgm:pt>
    <dgm:pt modelId="{D34C6780-628D-4B71-99A0-9CA00D542F60}" type="pres">
      <dgm:prSet presAssocID="{91F21D4B-D412-45BF-8DAE-171F6224810F}" presName="parTx" presStyleLbl="revTx" presStyleIdx="2" presStyleCnt="8">
        <dgm:presLayoutVars>
          <dgm:chMax val="0"/>
          <dgm:chPref val="0"/>
        </dgm:presLayoutVars>
      </dgm:prSet>
      <dgm:spPr/>
    </dgm:pt>
    <dgm:pt modelId="{4A519E65-2D01-453C-B298-EA95FFEBA4B6}" type="pres">
      <dgm:prSet presAssocID="{91F21D4B-D412-45BF-8DAE-171F6224810F}" presName="desTx" presStyleLbl="revTx" presStyleIdx="3" presStyleCnt="8">
        <dgm:presLayoutVars/>
      </dgm:prSet>
      <dgm:spPr/>
    </dgm:pt>
    <dgm:pt modelId="{E0890153-C312-4796-B1BB-530D45634575}" type="pres">
      <dgm:prSet presAssocID="{585E2190-07F2-43BB-8D27-9D4599A37CAC}" presName="sibTrans" presStyleCnt="0"/>
      <dgm:spPr/>
    </dgm:pt>
    <dgm:pt modelId="{E7888A87-8FE8-4D50-B881-27FCE13F9EE6}" type="pres">
      <dgm:prSet presAssocID="{7AFB78E6-879B-4AAE-AC5D-F33C81AFEFF5}" presName="compNode" presStyleCnt="0"/>
      <dgm:spPr/>
    </dgm:pt>
    <dgm:pt modelId="{C197E0EC-CFA3-404E-9CE8-7C812EEBB1EA}" type="pres">
      <dgm:prSet presAssocID="{7AFB78E6-879B-4AAE-AC5D-F33C81AFEFF5}" presName="bgRect" presStyleLbl="bgShp" presStyleIdx="2" presStyleCnt="5"/>
      <dgm:spPr/>
    </dgm:pt>
    <dgm:pt modelId="{A7254455-5B36-468B-B861-087D67ED190F}" type="pres">
      <dgm:prSet presAssocID="{7AFB78E6-879B-4AAE-AC5D-F33C81AFEFF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17B40F1-0AD6-4943-9209-1534C363C093}" type="pres">
      <dgm:prSet presAssocID="{7AFB78E6-879B-4AAE-AC5D-F33C81AFEFF5}" presName="spaceRect" presStyleCnt="0"/>
      <dgm:spPr/>
    </dgm:pt>
    <dgm:pt modelId="{8B6C54E7-139E-4532-9BD5-E62175AA1257}" type="pres">
      <dgm:prSet presAssocID="{7AFB78E6-879B-4AAE-AC5D-F33C81AFEFF5}" presName="parTx" presStyleLbl="revTx" presStyleIdx="4" presStyleCnt="8">
        <dgm:presLayoutVars>
          <dgm:chMax val="0"/>
          <dgm:chPref val="0"/>
        </dgm:presLayoutVars>
      </dgm:prSet>
      <dgm:spPr/>
    </dgm:pt>
    <dgm:pt modelId="{21091626-1D2E-4DDC-833B-4A4BBEE1AEB2}" type="pres">
      <dgm:prSet presAssocID="{7AFB78E6-879B-4AAE-AC5D-F33C81AFEFF5}" presName="desTx" presStyleLbl="revTx" presStyleIdx="5" presStyleCnt="8">
        <dgm:presLayoutVars/>
      </dgm:prSet>
      <dgm:spPr/>
    </dgm:pt>
    <dgm:pt modelId="{4ED8A487-FEDD-4CB6-BD06-F328354A2669}" type="pres">
      <dgm:prSet presAssocID="{07C0E966-0DC5-4CF6-A217-CDEF65B3B2D6}" presName="sibTrans" presStyleCnt="0"/>
      <dgm:spPr/>
    </dgm:pt>
    <dgm:pt modelId="{104898B6-94B2-471E-BB48-0EA167B46A78}" type="pres">
      <dgm:prSet presAssocID="{D6943DA7-BA66-4727-94E9-4BA3F5033CF6}" presName="compNode" presStyleCnt="0"/>
      <dgm:spPr/>
    </dgm:pt>
    <dgm:pt modelId="{005F0576-59AE-49C1-8344-F3B9E1813D41}" type="pres">
      <dgm:prSet presAssocID="{D6943DA7-BA66-4727-94E9-4BA3F5033CF6}" presName="bgRect" presStyleLbl="bgShp" presStyleIdx="3" presStyleCnt="5"/>
      <dgm:spPr/>
    </dgm:pt>
    <dgm:pt modelId="{C40B2DB8-200E-4FDF-8662-7787B50B5F35}" type="pres">
      <dgm:prSet presAssocID="{D6943DA7-BA66-4727-94E9-4BA3F5033CF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acher"/>
        </a:ext>
      </dgm:extLst>
    </dgm:pt>
    <dgm:pt modelId="{0B994852-A94A-4EF9-9634-D8D54C87BA98}" type="pres">
      <dgm:prSet presAssocID="{D6943DA7-BA66-4727-94E9-4BA3F5033CF6}" presName="spaceRect" presStyleCnt="0"/>
      <dgm:spPr/>
    </dgm:pt>
    <dgm:pt modelId="{452F82CD-26EF-458F-AC26-49B545202564}" type="pres">
      <dgm:prSet presAssocID="{D6943DA7-BA66-4727-94E9-4BA3F5033CF6}" presName="parTx" presStyleLbl="revTx" presStyleIdx="6" presStyleCnt="8">
        <dgm:presLayoutVars>
          <dgm:chMax val="0"/>
          <dgm:chPref val="0"/>
        </dgm:presLayoutVars>
      </dgm:prSet>
      <dgm:spPr/>
    </dgm:pt>
    <dgm:pt modelId="{64F52B52-4A2C-4A11-B2FD-82690C1993C8}" type="pres">
      <dgm:prSet presAssocID="{776E2A63-3815-4054-B315-CEF46521284F}" presName="sibTrans" presStyleCnt="0"/>
      <dgm:spPr/>
    </dgm:pt>
    <dgm:pt modelId="{160CC7A5-97B4-4612-B56D-1D6865C57E4A}" type="pres">
      <dgm:prSet presAssocID="{5957634A-0444-4CA1-B1F0-968F165F5E47}" presName="compNode" presStyleCnt="0"/>
      <dgm:spPr/>
    </dgm:pt>
    <dgm:pt modelId="{85D69828-6D92-4940-B164-3B331D5E0905}" type="pres">
      <dgm:prSet presAssocID="{5957634A-0444-4CA1-B1F0-968F165F5E47}" presName="bgRect" presStyleLbl="bgShp" presStyleIdx="4" presStyleCnt="5"/>
      <dgm:spPr/>
    </dgm:pt>
    <dgm:pt modelId="{DE7030BF-8366-4609-862A-CBFE6A3B4B06}" type="pres">
      <dgm:prSet presAssocID="{5957634A-0444-4CA1-B1F0-968F165F5E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bulb"/>
        </a:ext>
      </dgm:extLst>
    </dgm:pt>
    <dgm:pt modelId="{892F8E13-D408-4604-A6D6-60F3A603954B}" type="pres">
      <dgm:prSet presAssocID="{5957634A-0444-4CA1-B1F0-968F165F5E47}" presName="spaceRect" presStyleCnt="0"/>
      <dgm:spPr/>
    </dgm:pt>
    <dgm:pt modelId="{A2D0F1F4-9B0A-464A-AA7F-DFDD2A295E9E}" type="pres">
      <dgm:prSet presAssocID="{5957634A-0444-4CA1-B1F0-968F165F5E47}" presName="parTx" presStyleLbl="revTx" presStyleIdx="7" presStyleCnt="8">
        <dgm:presLayoutVars>
          <dgm:chMax val="0"/>
          <dgm:chPref val="0"/>
        </dgm:presLayoutVars>
      </dgm:prSet>
      <dgm:spPr/>
    </dgm:pt>
  </dgm:ptLst>
  <dgm:cxnLst>
    <dgm:cxn modelId="{3256FF01-36C8-4777-94BA-36928B18832F}" srcId="{AB3E3ED1-1372-4D3B-876D-BFC298228D20}" destId="{5957634A-0444-4CA1-B1F0-968F165F5E47}" srcOrd="4" destOrd="0" parTransId="{7ADC916D-C451-40DA-AB4F-01F204444363}" sibTransId="{AED460BB-0E9C-4938-B028-198C6C5AD561}"/>
    <dgm:cxn modelId="{F6A63A03-E59C-4D80-9F3E-279578E96B33}" srcId="{91F21D4B-D412-45BF-8DAE-171F6224810F}" destId="{2083B882-6C20-4CCB-B451-26B70F31954F}" srcOrd="1" destOrd="0" parTransId="{5B594799-34FC-4502-A2EE-2ACDCE06EA3D}" sibTransId="{32D71492-33B2-4DD3-A063-FBA787D09FA4}"/>
    <dgm:cxn modelId="{D116E207-14B6-44DF-967E-A77F425EA88D}" srcId="{5DCDD17B-7FEE-442C-9257-D53ABCDF11CA}" destId="{F5E18072-D492-4F0F-83FA-BFB18E7A11F8}" srcOrd="0" destOrd="0" parTransId="{11B2D110-2F5D-4E1F-8232-1E0F81534E91}" sibTransId="{77D82E53-6042-4DBD-87AA-6F6CF4F178B4}"/>
    <dgm:cxn modelId="{17C5AD12-9F17-47DA-AF3B-B8440D6E1B02}" type="presOf" srcId="{7AFB78E6-879B-4AAE-AC5D-F33C81AFEFF5}" destId="{8B6C54E7-139E-4532-9BD5-E62175AA1257}" srcOrd="0" destOrd="0" presId="urn:microsoft.com/office/officeart/2018/2/layout/IconVerticalSolidList"/>
    <dgm:cxn modelId="{AE6F5619-FE57-4FCE-BE04-78BBD849F4E7}" type="presOf" srcId="{2083B882-6C20-4CCB-B451-26B70F31954F}" destId="{4A519E65-2D01-453C-B298-EA95FFEBA4B6}" srcOrd="0" destOrd="1" presId="urn:microsoft.com/office/officeart/2018/2/layout/IconVerticalSolidList"/>
    <dgm:cxn modelId="{2C805F1B-3C46-4C13-B8D4-075FFD77B53C}" type="presOf" srcId="{AB3E3ED1-1372-4D3B-876D-BFC298228D20}" destId="{96A00076-C9C4-475C-A205-2C0DA2848C74}" srcOrd="0" destOrd="0" presId="urn:microsoft.com/office/officeart/2018/2/layout/IconVerticalSolidList"/>
    <dgm:cxn modelId="{D7B2611B-CD17-4738-B710-A11DDB220A6E}" srcId="{91F21D4B-D412-45BF-8DAE-171F6224810F}" destId="{D82D0548-5865-478B-8D6B-EA8584DE6E05}" srcOrd="0" destOrd="0" parTransId="{4FFEC284-F16E-4B5A-87C9-6DCE05AE63C7}" sibTransId="{53F72566-DB3A-4DE6-A5BF-86C6AA4C45B5}"/>
    <dgm:cxn modelId="{721FB924-A96C-446A-8F6A-F982D186DA5D}" srcId="{AB3E3ED1-1372-4D3B-876D-BFC298228D20}" destId="{D6943DA7-BA66-4727-94E9-4BA3F5033CF6}" srcOrd="3" destOrd="0" parTransId="{124D4F79-272E-4DFD-AF2A-BF739088F097}" sibTransId="{776E2A63-3815-4054-B315-CEF46521284F}"/>
    <dgm:cxn modelId="{4DC55338-F0A9-4C36-B96A-85A390CC3693}" srcId="{5DCDD17B-7FEE-442C-9257-D53ABCDF11CA}" destId="{582FEFCF-E0FB-4B31-99D6-C951612AA37E}" srcOrd="1" destOrd="0" parTransId="{CD998120-5912-40C6-8904-438A7E264687}" sibTransId="{A3298E1A-7FFE-48A5-B009-DBED8518B7DD}"/>
    <dgm:cxn modelId="{5570623C-96B8-49CC-9EAD-7F22B7F16020}" type="presOf" srcId="{5957634A-0444-4CA1-B1F0-968F165F5E47}" destId="{A2D0F1F4-9B0A-464A-AA7F-DFDD2A295E9E}" srcOrd="0" destOrd="0" presId="urn:microsoft.com/office/officeart/2018/2/layout/IconVerticalSolidList"/>
    <dgm:cxn modelId="{43A43463-1972-41B8-97DA-AC64361D14FC}" type="presOf" srcId="{D82D0548-5865-478B-8D6B-EA8584DE6E05}" destId="{4A519E65-2D01-453C-B298-EA95FFEBA4B6}" srcOrd="0" destOrd="0" presId="urn:microsoft.com/office/officeart/2018/2/layout/IconVerticalSolidList"/>
    <dgm:cxn modelId="{5E96646A-7EA8-4D18-9CCB-31F7032EAC51}" type="presOf" srcId="{5DCDD17B-7FEE-442C-9257-D53ABCDF11CA}" destId="{F84BDC23-B6A7-43FC-9D46-AF6D1D02A2A0}" srcOrd="0" destOrd="0" presId="urn:microsoft.com/office/officeart/2018/2/layout/IconVerticalSolidList"/>
    <dgm:cxn modelId="{F362B272-BF31-4AFB-A8C6-838ADB0E600B}" srcId="{7AFB78E6-879B-4AAE-AC5D-F33C81AFEFF5}" destId="{746B0097-BA67-4939-BB80-0DC2AB388A3D}" srcOrd="1" destOrd="0" parTransId="{A90D4FE3-81BD-4380-877A-379FFBAE865B}" sibTransId="{17E2B549-BE72-40C7-9668-67225D13C5BB}"/>
    <dgm:cxn modelId="{BED09477-9E76-45EA-AF74-9E99034ABE75}" type="presOf" srcId="{F5E18072-D492-4F0F-83FA-BFB18E7A11F8}" destId="{C822467D-1627-4976-ACA8-594F0396EF15}" srcOrd="0" destOrd="0" presId="urn:microsoft.com/office/officeart/2018/2/layout/IconVerticalSolidList"/>
    <dgm:cxn modelId="{AF0E4E7A-86B8-4FFA-B253-32AF1F8CDFB5}" srcId="{AB3E3ED1-1372-4D3B-876D-BFC298228D20}" destId="{5DCDD17B-7FEE-442C-9257-D53ABCDF11CA}" srcOrd="0" destOrd="0" parTransId="{203367F0-159A-4DC4-A922-1CDC37C5DAC0}" sibTransId="{369FF57A-99A9-4B4F-A324-B996B2FC510B}"/>
    <dgm:cxn modelId="{B676F289-275E-4F9F-BB44-66BA39255572}" type="presOf" srcId="{D6943DA7-BA66-4727-94E9-4BA3F5033CF6}" destId="{452F82CD-26EF-458F-AC26-49B545202564}" srcOrd="0" destOrd="0" presId="urn:microsoft.com/office/officeart/2018/2/layout/IconVerticalSolidList"/>
    <dgm:cxn modelId="{7153E88B-6F68-46DF-B909-9636F5A85871}" type="presOf" srcId="{91F21D4B-D412-45BF-8DAE-171F6224810F}" destId="{D34C6780-628D-4B71-99A0-9CA00D542F60}" srcOrd="0" destOrd="0" presId="urn:microsoft.com/office/officeart/2018/2/layout/IconVerticalSolidList"/>
    <dgm:cxn modelId="{BEB4048C-A32D-4B5F-AEB5-C304BA5C5390}" srcId="{AB3E3ED1-1372-4D3B-876D-BFC298228D20}" destId="{7AFB78E6-879B-4AAE-AC5D-F33C81AFEFF5}" srcOrd="2" destOrd="0" parTransId="{D6236636-8F81-4A06-AE4A-3515C42EFCCD}" sibTransId="{07C0E966-0DC5-4CF6-A217-CDEF65B3B2D6}"/>
    <dgm:cxn modelId="{A1A12696-BBF9-4168-A51D-D02ABAF298B5}" type="presOf" srcId="{582FEFCF-E0FB-4B31-99D6-C951612AA37E}" destId="{C822467D-1627-4976-ACA8-594F0396EF15}" srcOrd="0" destOrd="1" presId="urn:microsoft.com/office/officeart/2018/2/layout/IconVerticalSolidList"/>
    <dgm:cxn modelId="{6809C89E-5942-4D52-9058-BAB9DD7F32FB}" srcId="{AB3E3ED1-1372-4D3B-876D-BFC298228D20}" destId="{91F21D4B-D412-45BF-8DAE-171F6224810F}" srcOrd="1" destOrd="0" parTransId="{C2493ACB-835D-4A55-A2E9-4CC6E1BFEE89}" sibTransId="{585E2190-07F2-43BB-8D27-9D4599A37CAC}"/>
    <dgm:cxn modelId="{225C4FD0-9CB8-4E57-87A1-B8439412262F}" srcId="{7AFB78E6-879B-4AAE-AC5D-F33C81AFEFF5}" destId="{6800DE8A-FABA-426B-B377-136C78CD7D34}" srcOrd="0" destOrd="0" parTransId="{1EC437EE-CE90-4472-A000-3F22250FD26E}" sibTransId="{CCFD767F-24C3-46DF-A451-9FD3F6287316}"/>
    <dgm:cxn modelId="{1C00D4DB-2558-4012-9DA3-564B32C169FE}" type="presOf" srcId="{6800DE8A-FABA-426B-B377-136C78CD7D34}" destId="{21091626-1D2E-4DDC-833B-4A4BBEE1AEB2}" srcOrd="0" destOrd="0" presId="urn:microsoft.com/office/officeart/2018/2/layout/IconVerticalSolidList"/>
    <dgm:cxn modelId="{C9CBFEFB-7908-499C-9E41-E1D3F089AC23}" type="presOf" srcId="{746B0097-BA67-4939-BB80-0DC2AB388A3D}" destId="{21091626-1D2E-4DDC-833B-4A4BBEE1AEB2}" srcOrd="0" destOrd="1" presId="urn:microsoft.com/office/officeart/2018/2/layout/IconVerticalSolidList"/>
    <dgm:cxn modelId="{2EF61A71-7DF4-4376-89D5-9DB0384267EE}" type="presParOf" srcId="{96A00076-C9C4-475C-A205-2C0DA2848C74}" destId="{F5BEC2A9-E4D9-4B53-95E4-5B0911F720DE}" srcOrd="0" destOrd="0" presId="urn:microsoft.com/office/officeart/2018/2/layout/IconVerticalSolidList"/>
    <dgm:cxn modelId="{13899632-5A19-4FAE-A65A-BFF1C1B520A8}" type="presParOf" srcId="{F5BEC2A9-E4D9-4B53-95E4-5B0911F720DE}" destId="{3431BDA1-DCFC-4677-A82D-BB2E9B2C1793}" srcOrd="0" destOrd="0" presId="urn:microsoft.com/office/officeart/2018/2/layout/IconVerticalSolidList"/>
    <dgm:cxn modelId="{424B9134-F0F5-47E3-9C06-80B2AD47BFAB}" type="presParOf" srcId="{F5BEC2A9-E4D9-4B53-95E4-5B0911F720DE}" destId="{AC7CEED1-4713-429C-8AF9-3308144D11EA}" srcOrd="1" destOrd="0" presId="urn:microsoft.com/office/officeart/2018/2/layout/IconVerticalSolidList"/>
    <dgm:cxn modelId="{BCDDEF4A-9E3D-497A-9B1A-CBFBFD20CBC7}" type="presParOf" srcId="{F5BEC2A9-E4D9-4B53-95E4-5B0911F720DE}" destId="{3E8BEFF5-25E9-4AD4-B6C0-6FBA52D9F771}" srcOrd="2" destOrd="0" presId="urn:microsoft.com/office/officeart/2018/2/layout/IconVerticalSolidList"/>
    <dgm:cxn modelId="{D19935BF-0165-41A3-A33C-5F607A080B3D}" type="presParOf" srcId="{F5BEC2A9-E4D9-4B53-95E4-5B0911F720DE}" destId="{F84BDC23-B6A7-43FC-9D46-AF6D1D02A2A0}" srcOrd="3" destOrd="0" presId="urn:microsoft.com/office/officeart/2018/2/layout/IconVerticalSolidList"/>
    <dgm:cxn modelId="{0DE88F55-D0E9-4C81-986B-478213F697C4}" type="presParOf" srcId="{F5BEC2A9-E4D9-4B53-95E4-5B0911F720DE}" destId="{C822467D-1627-4976-ACA8-594F0396EF15}" srcOrd="4" destOrd="0" presId="urn:microsoft.com/office/officeart/2018/2/layout/IconVerticalSolidList"/>
    <dgm:cxn modelId="{1CE7C93C-71B4-43D9-B03E-F73E420402A3}" type="presParOf" srcId="{96A00076-C9C4-475C-A205-2C0DA2848C74}" destId="{AB6C7E13-F034-41E3-A46B-F58F26B17F8B}" srcOrd="1" destOrd="0" presId="urn:microsoft.com/office/officeart/2018/2/layout/IconVerticalSolidList"/>
    <dgm:cxn modelId="{1E5C64B0-6DB3-4D18-B53A-6B37A81771AC}" type="presParOf" srcId="{96A00076-C9C4-475C-A205-2C0DA2848C74}" destId="{698EEE2C-A211-4DE7-8BBF-F653BA55ED9A}" srcOrd="2" destOrd="0" presId="urn:microsoft.com/office/officeart/2018/2/layout/IconVerticalSolidList"/>
    <dgm:cxn modelId="{BA4BEF11-0DD5-4C67-A892-CFE25211564A}" type="presParOf" srcId="{698EEE2C-A211-4DE7-8BBF-F653BA55ED9A}" destId="{89A6465D-FDBB-45F2-8BBD-1CE16942FE1B}" srcOrd="0" destOrd="0" presId="urn:microsoft.com/office/officeart/2018/2/layout/IconVerticalSolidList"/>
    <dgm:cxn modelId="{749741D3-DFED-4680-BF8F-70BF7C008B31}" type="presParOf" srcId="{698EEE2C-A211-4DE7-8BBF-F653BA55ED9A}" destId="{F179A5A4-9597-45FA-91C4-F56152359D75}" srcOrd="1" destOrd="0" presId="urn:microsoft.com/office/officeart/2018/2/layout/IconVerticalSolidList"/>
    <dgm:cxn modelId="{C50D6286-CB95-4BEF-902B-C01AD3A45D12}" type="presParOf" srcId="{698EEE2C-A211-4DE7-8BBF-F653BA55ED9A}" destId="{3B852F6C-FE3C-41F8-AE23-E971406F8377}" srcOrd="2" destOrd="0" presId="urn:microsoft.com/office/officeart/2018/2/layout/IconVerticalSolidList"/>
    <dgm:cxn modelId="{98FEDF31-A75F-42C0-AE8F-BC3ECEDB1CD8}" type="presParOf" srcId="{698EEE2C-A211-4DE7-8BBF-F653BA55ED9A}" destId="{D34C6780-628D-4B71-99A0-9CA00D542F60}" srcOrd="3" destOrd="0" presId="urn:microsoft.com/office/officeart/2018/2/layout/IconVerticalSolidList"/>
    <dgm:cxn modelId="{33BA527F-9624-433B-A605-D9F579CEB682}" type="presParOf" srcId="{698EEE2C-A211-4DE7-8BBF-F653BA55ED9A}" destId="{4A519E65-2D01-453C-B298-EA95FFEBA4B6}" srcOrd="4" destOrd="0" presId="urn:microsoft.com/office/officeart/2018/2/layout/IconVerticalSolidList"/>
    <dgm:cxn modelId="{88869F52-BDF6-4CEB-A815-11F74AA83BD8}" type="presParOf" srcId="{96A00076-C9C4-475C-A205-2C0DA2848C74}" destId="{E0890153-C312-4796-B1BB-530D45634575}" srcOrd="3" destOrd="0" presId="urn:microsoft.com/office/officeart/2018/2/layout/IconVerticalSolidList"/>
    <dgm:cxn modelId="{E3F594FD-0E8F-4440-B5FA-E649D7AAC4AE}" type="presParOf" srcId="{96A00076-C9C4-475C-A205-2C0DA2848C74}" destId="{E7888A87-8FE8-4D50-B881-27FCE13F9EE6}" srcOrd="4" destOrd="0" presId="urn:microsoft.com/office/officeart/2018/2/layout/IconVerticalSolidList"/>
    <dgm:cxn modelId="{10B862DB-71FC-4C2C-87A9-39A0AA575809}" type="presParOf" srcId="{E7888A87-8FE8-4D50-B881-27FCE13F9EE6}" destId="{C197E0EC-CFA3-404E-9CE8-7C812EEBB1EA}" srcOrd="0" destOrd="0" presId="urn:microsoft.com/office/officeart/2018/2/layout/IconVerticalSolidList"/>
    <dgm:cxn modelId="{49E59B59-1999-4BC9-9091-FA7B97C92FAB}" type="presParOf" srcId="{E7888A87-8FE8-4D50-B881-27FCE13F9EE6}" destId="{A7254455-5B36-468B-B861-087D67ED190F}" srcOrd="1" destOrd="0" presId="urn:microsoft.com/office/officeart/2018/2/layout/IconVerticalSolidList"/>
    <dgm:cxn modelId="{BACABEF0-0F57-44EF-869B-E9D7EACA9558}" type="presParOf" srcId="{E7888A87-8FE8-4D50-B881-27FCE13F9EE6}" destId="{F17B40F1-0AD6-4943-9209-1534C363C093}" srcOrd="2" destOrd="0" presId="urn:microsoft.com/office/officeart/2018/2/layout/IconVerticalSolidList"/>
    <dgm:cxn modelId="{471DA993-ABB0-4476-81EF-133FBAD7BEB6}" type="presParOf" srcId="{E7888A87-8FE8-4D50-B881-27FCE13F9EE6}" destId="{8B6C54E7-139E-4532-9BD5-E62175AA1257}" srcOrd="3" destOrd="0" presId="urn:microsoft.com/office/officeart/2018/2/layout/IconVerticalSolidList"/>
    <dgm:cxn modelId="{2A2B5278-F639-43C4-9FBC-24843046D5B6}" type="presParOf" srcId="{E7888A87-8FE8-4D50-B881-27FCE13F9EE6}" destId="{21091626-1D2E-4DDC-833B-4A4BBEE1AEB2}" srcOrd="4" destOrd="0" presId="urn:microsoft.com/office/officeart/2018/2/layout/IconVerticalSolidList"/>
    <dgm:cxn modelId="{3E55A724-FE33-484B-B5A9-1DD91534E96B}" type="presParOf" srcId="{96A00076-C9C4-475C-A205-2C0DA2848C74}" destId="{4ED8A487-FEDD-4CB6-BD06-F328354A2669}" srcOrd="5" destOrd="0" presId="urn:microsoft.com/office/officeart/2018/2/layout/IconVerticalSolidList"/>
    <dgm:cxn modelId="{5A8EA22B-D5D2-47F5-86DA-C110BBE9606C}" type="presParOf" srcId="{96A00076-C9C4-475C-A205-2C0DA2848C74}" destId="{104898B6-94B2-471E-BB48-0EA167B46A78}" srcOrd="6" destOrd="0" presId="urn:microsoft.com/office/officeart/2018/2/layout/IconVerticalSolidList"/>
    <dgm:cxn modelId="{4366CA2D-3A21-4109-B5BD-ED6A0758563F}" type="presParOf" srcId="{104898B6-94B2-471E-BB48-0EA167B46A78}" destId="{005F0576-59AE-49C1-8344-F3B9E1813D41}" srcOrd="0" destOrd="0" presId="urn:microsoft.com/office/officeart/2018/2/layout/IconVerticalSolidList"/>
    <dgm:cxn modelId="{082515FD-3E5D-4980-AED7-FDE5714514DF}" type="presParOf" srcId="{104898B6-94B2-471E-BB48-0EA167B46A78}" destId="{C40B2DB8-200E-4FDF-8662-7787B50B5F35}" srcOrd="1" destOrd="0" presId="urn:microsoft.com/office/officeart/2018/2/layout/IconVerticalSolidList"/>
    <dgm:cxn modelId="{66E465C4-E232-492A-861C-2FB719B1CD82}" type="presParOf" srcId="{104898B6-94B2-471E-BB48-0EA167B46A78}" destId="{0B994852-A94A-4EF9-9634-D8D54C87BA98}" srcOrd="2" destOrd="0" presId="urn:microsoft.com/office/officeart/2018/2/layout/IconVerticalSolidList"/>
    <dgm:cxn modelId="{48CA8A03-4B6D-4195-946A-8A5615D445A1}" type="presParOf" srcId="{104898B6-94B2-471E-BB48-0EA167B46A78}" destId="{452F82CD-26EF-458F-AC26-49B545202564}" srcOrd="3" destOrd="0" presId="urn:microsoft.com/office/officeart/2018/2/layout/IconVerticalSolidList"/>
    <dgm:cxn modelId="{342DB5A8-B374-4694-9004-EF1CE11B2176}" type="presParOf" srcId="{96A00076-C9C4-475C-A205-2C0DA2848C74}" destId="{64F52B52-4A2C-4A11-B2FD-82690C1993C8}" srcOrd="7" destOrd="0" presId="urn:microsoft.com/office/officeart/2018/2/layout/IconVerticalSolidList"/>
    <dgm:cxn modelId="{53C1D3D2-18C3-4891-ADD4-922C13B5DF56}" type="presParOf" srcId="{96A00076-C9C4-475C-A205-2C0DA2848C74}" destId="{160CC7A5-97B4-4612-B56D-1D6865C57E4A}" srcOrd="8" destOrd="0" presId="urn:microsoft.com/office/officeart/2018/2/layout/IconVerticalSolidList"/>
    <dgm:cxn modelId="{4E63F8D1-DEE3-4C13-A0CF-6207F72F0F63}" type="presParOf" srcId="{160CC7A5-97B4-4612-B56D-1D6865C57E4A}" destId="{85D69828-6D92-4940-B164-3B331D5E0905}" srcOrd="0" destOrd="0" presId="urn:microsoft.com/office/officeart/2018/2/layout/IconVerticalSolidList"/>
    <dgm:cxn modelId="{1D31B6CC-7D55-42F2-AF33-B6527766E87C}" type="presParOf" srcId="{160CC7A5-97B4-4612-B56D-1D6865C57E4A}" destId="{DE7030BF-8366-4609-862A-CBFE6A3B4B06}" srcOrd="1" destOrd="0" presId="urn:microsoft.com/office/officeart/2018/2/layout/IconVerticalSolidList"/>
    <dgm:cxn modelId="{BDDE5F4C-67A7-47AD-8652-B241235B39E6}" type="presParOf" srcId="{160CC7A5-97B4-4612-B56D-1D6865C57E4A}" destId="{892F8E13-D408-4604-A6D6-60F3A603954B}" srcOrd="2" destOrd="0" presId="urn:microsoft.com/office/officeart/2018/2/layout/IconVerticalSolidList"/>
    <dgm:cxn modelId="{0019A986-76D5-499F-B7BD-752648C53CE3}" type="presParOf" srcId="{160CC7A5-97B4-4612-B56D-1D6865C57E4A}" destId="{A2D0F1F4-9B0A-464A-AA7F-DFDD2A295E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554A2E-0B96-437A-97C4-2C2ADDC3ECE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en-US"/>
        </a:p>
      </dgm:t>
    </dgm:pt>
    <dgm:pt modelId="{7D425049-D17B-430B-ABED-99424AC39927}">
      <dgm:prSet/>
      <dgm:spPr/>
      <dgm:t>
        <a:bodyPr/>
        <a:lstStyle/>
        <a:p>
          <a:r>
            <a:rPr lang="en-US" dirty="0"/>
            <a:t>Cells vs. Temporary Holding</a:t>
          </a:r>
        </a:p>
      </dgm:t>
    </dgm:pt>
    <dgm:pt modelId="{C7C46A54-7CF7-4B59-9E7C-B656AE879721}" type="parTrans" cxnId="{96BFB6F0-223B-45C0-A621-CC50F2C46980}">
      <dgm:prSet/>
      <dgm:spPr/>
      <dgm:t>
        <a:bodyPr/>
        <a:lstStyle/>
        <a:p>
          <a:endParaRPr lang="en-US"/>
        </a:p>
      </dgm:t>
    </dgm:pt>
    <dgm:pt modelId="{3D3DFEF4-5621-424C-A7C3-A25714486EB1}" type="sibTrans" cxnId="{96BFB6F0-223B-45C0-A621-CC50F2C46980}">
      <dgm:prSet/>
      <dgm:spPr/>
      <dgm:t>
        <a:bodyPr/>
        <a:lstStyle/>
        <a:p>
          <a:endParaRPr lang="en-US"/>
        </a:p>
      </dgm:t>
    </dgm:pt>
    <dgm:pt modelId="{25C2721A-C1F0-4E17-9472-797B5AFDB606}">
      <dgm:prSet/>
      <dgm:spPr/>
      <dgm:t>
        <a:bodyPr/>
        <a:lstStyle/>
        <a:p>
          <a:r>
            <a:rPr lang="en-US" dirty="0"/>
            <a:t>Property &amp; Evidence Control</a:t>
          </a:r>
        </a:p>
      </dgm:t>
    </dgm:pt>
    <dgm:pt modelId="{338DBA6B-7CB5-4D0E-BC78-2B1016B036AF}" type="parTrans" cxnId="{0597C62E-9C2F-4E2F-A4E2-87C5ABF33B5B}">
      <dgm:prSet/>
      <dgm:spPr/>
      <dgm:t>
        <a:bodyPr/>
        <a:lstStyle/>
        <a:p>
          <a:endParaRPr lang="en-US"/>
        </a:p>
      </dgm:t>
    </dgm:pt>
    <dgm:pt modelId="{6E56C052-28FB-4DA5-B790-C834D4FF6E0C}" type="sibTrans" cxnId="{0597C62E-9C2F-4E2F-A4E2-87C5ABF33B5B}">
      <dgm:prSet/>
      <dgm:spPr/>
      <dgm:t>
        <a:bodyPr/>
        <a:lstStyle/>
        <a:p>
          <a:endParaRPr lang="en-US"/>
        </a:p>
      </dgm:t>
    </dgm:pt>
    <dgm:pt modelId="{C16B1958-ADC2-4C39-AAE6-ADF36971DBCA}">
      <dgm:prSet/>
      <dgm:spPr>
        <a:solidFill>
          <a:schemeClr val="bg1">
            <a:alpha val="90000"/>
          </a:schemeClr>
        </a:solidFill>
      </dgm:spPr>
      <dgm:t>
        <a:bodyPr/>
        <a:lstStyle/>
        <a:p>
          <a:r>
            <a:rPr lang="en-US" dirty="0"/>
            <a:t>Temporary Evidence</a:t>
          </a:r>
        </a:p>
      </dgm:t>
    </dgm:pt>
    <dgm:pt modelId="{F3EBA3C8-B707-4BCB-AC59-107EDB1B67FD}" type="parTrans" cxnId="{E3064FB1-85BC-4F48-A6B7-E6DD9516AD7F}">
      <dgm:prSet/>
      <dgm:spPr/>
      <dgm:t>
        <a:bodyPr/>
        <a:lstStyle/>
        <a:p>
          <a:endParaRPr lang="en-US"/>
        </a:p>
      </dgm:t>
    </dgm:pt>
    <dgm:pt modelId="{6FAC0DA6-2BDA-4AF5-ADAA-AFADFAB39F3F}" type="sibTrans" cxnId="{E3064FB1-85BC-4F48-A6B7-E6DD9516AD7F}">
      <dgm:prSet/>
      <dgm:spPr/>
      <dgm:t>
        <a:bodyPr/>
        <a:lstStyle/>
        <a:p>
          <a:endParaRPr lang="en-US"/>
        </a:p>
      </dgm:t>
    </dgm:pt>
    <dgm:pt modelId="{92FE73C7-8609-4D88-BD67-5224EEC8286A}">
      <dgm:prSet/>
      <dgm:spPr>
        <a:solidFill>
          <a:schemeClr val="bg1">
            <a:alpha val="90000"/>
          </a:schemeClr>
        </a:solidFill>
      </dgm:spPr>
      <dgm:t>
        <a:bodyPr/>
        <a:lstStyle/>
        <a:p>
          <a:r>
            <a:rPr lang="en-US" dirty="0"/>
            <a:t>Bicycles</a:t>
          </a:r>
        </a:p>
      </dgm:t>
    </dgm:pt>
    <dgm:pt modelId="{A41230A6-5D3D-4ECC-8388-B35B0241AF4E}" type="parTrans" cxnId="{E35D09E8-781C-42DA-913A-3331ADA101BA}">
      <dgm:prSet/>
      <dgm:spPr/>
      <dgm:t>
        <a:bodyPr/>
        <a:lstStyle/>
        <a:p>
          <a:endParaRPr lang="en-US"/>
        </a:p>
      </dgm:t>
    </dgm:pt>
    <dgm:pt modelId="{03A85995-C396-408A-A7EB-EADCB6ED973F}" type="sibTrans" cxnId="{E35D09E8-781C-42DA-913A-3331ADA101BA}">
      <dgm:prSet/>
      <dgm:spPr/>
      <dgm:t>
        <a:bodyPr/>
        <a:lstStyle/>
        <a:p>
          <a:endParaRPr lang="en-US"/>
        </a:p>
      </dgm:t>
    </dgm:pt>
    <dgm:pt modelId="{7DCB6964-E840-4925-94D1-9703069E1DA9}">
      <dgm:prSet/>
      <dgm:spPr>
        <a:solidFill>
          <a:schemeClr val="bg1">
            <a:alpha val="90000"/>
          </a:schemeClr>
        </a:solidFill>
      </dgm:spPr>
      <dgm:t>
        <a:bodyPr/>
        <a:lstStyle/>
        <a:p>
          <a:r>
            <a:rPr lang="en-US" dirty="0"/>
            <a:t>“Found Property”</a:t>
          </a:r>
        </a:p>
      </dgm:t>
    </dgm:pt>
    <dgm:pt modelId="{74F5DC97-551A-4B66-A18D-C2F0D0353443}" type="parTrans" cxnId="{841DA686-4103-4106-A952-6E1BCDF777A9}">
      <dgm:prSet/>
      <dgm:spPr/>
      <dgm:t>
        <a:bodyPr/>
        <a:lstStyle/>
        <a:p>
          <a:endParaRPr lang="en-US"/>
        </a:p>
      </dgm:t>
    </dgm:pt>
    <dgm:pt modelId="{A6B7DCBA-A43B-44C4-B154-91E05E23C078}" type="sibTrans" cxnId="{841DA686-4103-4106-A952-6E1BCDF777A9}">
      <dgm:prSet/>
      <dgm:spPr/>
      <dgm:t>
        <a:bodyPr/>
        <a:lstStyle/>
        <a:p>
          <a:endParaRPr lang="en-US"/>
        </a:p>
      </dgm:t>
    </dgm:pt>
    <dgm:pt modelId="{960396E1-DFA6-40DA-9F7A-9D5EBFCA7143}" type="pres">
      <dgm:prSet presAssocID="{07554A2E-0B96-437A-97C4-2C2ADDC3ECE2}" presName="linear" presStyleCnt="0">
        <dgm:presLayoutVars>
          <dgm:dir/>
          <dgm:animLvl val="lvl"/>
          <dgm:resizeHandles val="exact"/>
        </dgm:presLayoutVars>
      </dgm:prSet>
      <dgm:spPr/>
    </dgm:pt>
    <dgm:pt modelId="{DA9CBFEC-9730-45FF-B00E-BFEC2EB0C280}" type="pres">
      <dgm:prSet presAssocID="{7D425049-D17B-430B-ABED-99424AC39927}" presName="parentLin" presStyleCnt="0"/>
      <dgm:spPr/>
    </dgm:pt>
    <dgm:pt modelId="{E2CF8F74-89FB-484C-A9AC-6368622AE54D}" type="pres">
      <dgm:prSet presAssocID="{7D425049-D17B-430B-ABED-99424AC39927}" presName="parentLeftMargin" presStyleLbl="node1" presStyleIdx="0" presStyleCnt="2"/>
      <dgm:spPr/>
    </dgm:pt>
    <dgm:pt modelId="{ECA45FAF-EC7D-462D-BFB0-96ADAC82515F}" type="pres">
      <dgm:prSet presAssocID="{7D425049-D17B-430B-ABED-99424AC39927}" presName="parentText" presStyleLbl="node1" presStyleIdx="0" presStyleCnt="2">
        <dgm:presLayoutVars>
          <dgm:chMax val="0"/>
          <dgm:bulletEnabled val="1"/>
        </dgm:presLayoutVars>
      </dgm:prSet>
      <dgm:spPr/>
    </dgm:pt>
    <dgm:pt modelId="{03CD0B3F-EAA5-4B03-9593-7F6053F7D275}" type="pres">
      <dgm:prSet presAssocID="{7D425049-D17B-430B-ABED-99424AC39927}" presName="negativeSpace" presStyleCnt="0"/>
      <dgm:spPr/>
    </dgm:pt>
    <dgm:pt modelId="{0E8507C9-99F1-4541-B2FA-266A66DC9D16}" type="pres">
      <dgm:prSet presAssocID="{7D425049-D17B-430B-ABED-99424AC39927}" presName="childText" presStyleLbl="conFgAcc1" presStyleIdx="0" presStyleCnt="2">
        <dgm:presLayoutVars>
          <dgm:bulletEnabled val="1"/>
        </dgm:presLayoutVars>
      </dgm:prSet>
      <dgm:spPr>
        <a:solidFill>
          <a:schemeClr val="bg1">
            <a:alpha val="90000"/>
          </a:schemeClr>
        </a:solidFill>
      </dgm:spPr>
    </dgm:pt>
    <dgm:pt modelId="{4E8578EC-D5E7-4F75-BDEC-38EC1FA192A0}" type="pres">
      <dgm:prSet presAssocID="{3D3DFEF4-5621-424C-A7C3-A25714486EB1}" presName="spaceBetweenRectangles" presStyleCnt="0"/>
      <dgm:spPr/>
    </dgm:pt>
    <dgm:pt modelId="{84E7BD88-B252-410B-A030-E81C71E24630}" type="pres">
      <dgm:prSet presAssocID="{25C2721A-C1F0-4E17-9472-797B5AFDB606}" presName="parentLin" presStyleCnt="0"/>
      <dgm:spPr/>
    </dgm:pt>
    <dgm:pt modelId="{93BBFAC6-2BF5-4EA8-9460-887BBA77CB57}" type="pres">
      <dgm:prSet presAssocID="{25C2721A-C1F0-4E17-9472-797B5AFDB606}" presName="parentLeftMargin" presStyleLbl="node1" presStyleIdx="0" presStyleCnt="2"/>
      <dgm:spPr/>
    </dgm:pt>
    <dgm:pt modelId="{A2265364-C7A8-4236-8235-1E2D494CBF96}" type="pres">
      <dgm:prSet presAssocID="{25C2721A-C1F0-4E17-9472-797B5AFDB606}" presName="parentText" presStyleLbl="node1" presStyleIdx="1" presStyleCnt="2">
        <dgm:presLayoutVars>
          <dgm:chMax val="0"/>
          <dgm:bulletEnabled val="1"/>
        </dgm:presLayoutVars>
      </dgm:prSet>
      <dgm:spPr/>
    </dgm:pt>
    <dgm:pt modelId="{2A2CB609-7088-4CAF-8399-583F424B9509}" type="pres">
      <dgm:prSet presAssocID="{25C2721A-C1F0-4E17-9472-797B5AFDB606}" presName="negativeSpace" presStyleCnt="0"/>
      <dgm:spPr/>
    </dgm:pt>
    <dgm:pt modelId="{BF346471-977C-426A-9EA1-9D2F00B18702}" type="pres">
      <dgm:prSet presAssocID="{25C2721A-C1F0-4E17-9472-797B5AFDB606}" presName="childText" presStyleLbl="conFgAcc1" presStyleIdx="1" presStyleCnt="2">
        <dgm:presLayoutVars>
          <dgm:bulletEnabled val="1"/>
        </dgm:presLayoutVars>
      </dgm:prSet>
      <dgm:spPr/>
    </dgm:pt>
  </dgm:ptLst>
  <dgm:cxnLst>
    <dgm:cxn modelId="{0597C62E-9C2F-4E2F-A4E2-87C5ABF33B5B}" srcId="{07554A2E-0B96-437A-97C4-2C2ADDC3ECE2}" destId="{25C2721A-C1F0-4E17-9472-797B5AFDB606}" srcOrd="1" destOrd="0" parTransId="{338DBA6B-7CB5-4D0E-BC78-2B1016B036AF}" sibTransId="{6E56C052-28FB-4DA5-B790-C834D4FF6E0C}"/>
    <dgm:cxn modelId="{413BAB3B-DFC0-48BB-B543-7E34A99E8BCC}" type="presOf" srcId="{25C2721A-C1F0-4E17-9472-797B5AFDB606}" destId="{93BBFAC6-2BF5-4EA8-9460-887BBA77CB57}" srcOrd="0" destOrd="0" presId="urn:microsoft.com/office/officeart/2005/8/layout/list1"/>
    <dgm:cxn modelId="{4B29BF3C-9EB2-437D-AA96-F2E7FC850815}" type="presOf" srcId="{7DCB6964-E840-4925-94D1-9703069E1DA9}" destId="{BF346471-977C-426A-9EA1-9D2F00B18702}" srcOrd="0" destOrd="2" presId="urn:microsoft.com/office/officeart/2005/8/layout/list1"/>
    <dgm:cxn modelId="{87FAFE72-9944-4FEE-A725-DB3D0861A545}" type="presOf" srcId="{7D425049-D17B-430B-ABED-99424AC39927}" destId="{E2CF8F74-89FB-484C-A9AC-6368622AE54D}" srcOrd="0" destOrd="0" presId="urn:microsoft.com/office/officeart/2005/8/layout/list1"/>
    <dgm:cxn modelId="{841DA686-4103-4106-A952-6E1BCDF777A9}" srcId="{C16B1958-ADC2-4C39-AAE6-ADF36971DBCA}" destId="{7DCB6964-E840-4925-94D1-9703069E1DA9}" srcOrd="1" destOrd="0" parTransId="{74F5DC97-551A-4B66-A18D-C2F0D0353443}" sibTransId="{A6B7DCBA-A43B-44C4-B154-91E05E23C078}"/>
    <dgm:cxn modelId="{E3064FB1-85BC-4F48-A6B7-E6DD9516AD7F}" srcId="{25C2721A-C1F0-4E17-9472-797B5AFDB606}" destId="{C16B1958-ADC2-4C39-AAE6-ADF36971DBCA}" srcOrd="0" destOrd="0" parTransId="{F3EBA3C8-B707-4BCB-AC59-107EDB1B67FD}" sibTransId="{6FAC0DA6-2BDA-4AF5-ADAA-AFADFAB39F3F}"/>
    <dgm:cxn modelId="{FED844BF-7327-4409-BA17-8A9921EFC3AE}" type="presOf" srcId="{C16B1958-ADC2-4C39-AAE6-ADF36971DBCA}" destId="{BF346471-977C-426A-9EA1-9D2F00B18702}" srcOrd="0" destOrd="0" presId="urn:microsoft.com/office/officeart/2005/8/layout/list1"/>
    <dgm:cxn modelId="{E4595DCD-D0CB-4DAB-9FF6-2F7D4B591BC8}" type="presOf" srcId="{07554A2E-0B96-437A-97C4-2C2ADDC3ECE2}" destId="{960396E1-DFA6-40DA-9F7A-9D5EBFCA7143}" srcOrd="0" destOrd="0" presId="urn:microsoft.com/office/officeart/2005/8/layout/list1"/>
    <dgm:cxn modelId="{39D68EDB-CEC2-4C97-9FA9-8C00EC348EA6}" type="presOf" srcId="{25C2721A-C1F0-4E17-9472-797B5AFDB606}" destId="{A2265364-C7A8-4236-8235-1E2D494CBF96}" srcOrd="1" destOrd="0" presId="urn:microsoft.com/office/officeart/2005/8/layout/list1"/>
    <dgm:cxn modelId="{2D4E64E6-8715-4F84-918F-9A1F4DA21ED9}" type="presOf" srcId="{7D425049-D17B-430B-ABED-99424AC39927}" destId="{ECA45FAF-EC7D-462D-BFB0-96ADAC82515F}" srcOrd="1" destOrd="0" presId="urn:microsoft.com/office/officeart/2005/8/layout/list1"/>
    <dgm:cxn modelId="{E35D09E8-781C-42DA-913A-3331ADA101BA}" srcId="{C16B1958-ADC2-4C39-AAE6-ADF36971DBCA}" destId="{92FE73C7-8609-4D88-BD67-5224EEC8286A}" srcOrd="0" destOrd="0" parTransId="{A41230A6-5D3D-4ECC-8388-B35B0241AF4E}" sibTransId="{03A85995-C396-408A-A7EB-EADCB6ED973F}"/>
    <dgm:cxn modelId="{96BFB6F0-223B-45C0-A621-CC50F2C46980}" srcId="{07554A2E-0B96-437A-97C4-2C2ADDC3ECE2}" destId="{7D425049-D17B-430B-ABED-99424AC39927}" srcOrd="0" destOrd="0" parTransId="{C7C46A54-7CF7-4B59-9E7C-B656AE879721}" sibTransId="{3D3DFEF4-5621-424C-A7C3-A25714486EB1}"/>
    <dgm:cxn modelId="{E8715DF8-E0DE-42F9-93F2-74E22B11D2EF}" type="presOf" srcId="{92FE73C7-8609-4D88-BD67-5224EEC8286A}" destId="{BF346471-977C-426A-9EA1-9D2F00B18702}" srcOrd="0" destOrd="1" presId="urn:microsoft.com/office/officeart/2005/8/layout/list1"/>
    <dgm:cxn modelId="{60BE1A2E-6EC4-4E8E-B6E9-881AAFEABF17}" type="presParOf" srcId="{960396E1-DFA6-40DA-9F7A-9D5EBFCA7143}" destId="{DA9CBFEC-9730-45FF-B00E-BFEC2EB0C280}" srcOrd="0" destOrd="0" presId="urn:microsoft.com/office/officeart/2005/8/layout/list1"/>
    <dgm:cxn modelId="{6D291DE7-35CB-4FF6-BD5A-438258FE5129}" type="presParOf" srcId="{DA9CBFEC-9730-45FF-B00E-BFEC2EB0C280}" destId="{E2CF8F74-89FB-484C-A9AC-6368622AE54D}" srcOrd="0" destOrd="0" presId="urn:microsoft.com/office/officeart/2005/8/layout/list1"/>
    <dgm:cxn modelId="{70C9B30C-AAE8-4FB0-A4DC-36C59C4C0095}" type="presParOf" srcId="{DA9CBFEC-9730-45FF-B00E-BFEC2EB0C280}" destId="{ECA45FAF-EC7D-462D-BFB0-96ADAC82515F}" srcOrd="1" destOrd="0" presId="urn:microsoft.com/office/officeart/2005/8/layout/list1"/>
    <dgm:cxn modelId="{5CBB5F68-9546-401A-8974-8184398C2B0C}" type="presParOf" srcId="{960396E1-DFA6-40DA-9F7A-9D5EBFCA7143}" destId="{03CD0B3F-EAA5-4B03-9593-7F6053F7D275}" srcOrd="1" destOrd="0" presId="urn:microsoft.com/office/officeart/2005/8/layout/list1"/>
    <dgm:cxn modelId="{1399C50B-4217-4479-8CFF-73AE5CDD9DA6}" type="presParOf" srcId="{960396E1-DFA6-40DA-9F7A-9D5EBFCA7143}" destId="{0E8507C9-99F1-4541-B2FA-266A66DC9D16}" srcOrd="2" destOrd="0" presId="urn:microsoft.com/office/officeart/2005/8/layout/list1"/>
    <dgm:cxn modelId="{0272BF6B-0DA0-4CBE-9A4A-F3280738A3B0}" type="presParOf" srcId="{960396E1-DFA6-40DA-9F7A-9D5EBFCA7143}" destId="{4E8578EC-D5E7-4F75-BDEC-38EC1FA192A0}" srcOrd="3" destOrd="0" presId="urn:microsoft.com/office/officeart/2005/8/layout/list1"/>
    <dgm:cxn modelId="{EFC2DF17-5EBA-40D2-9D53-829E2F96E816}" type="presParOf" srcId="{960396E1-DFA6-40DA-9F7A-9D5EBFCA7143}" destId="{84E7BD88-B252-410B-A030-E81C71E24630}" srcOrd="4" destOrd="0" presId="urn:microsoft.com/office/officeart/2005/8/layout/list1"/>
    <dgm:cxn modelId="{2729C58D-A0E2-4535-891E-BC31435FBA37}" type="presParOf" srcId="{84E7BD88-B252-410B-A030-E81C71E24630}" destId="{93BBFAC6-2BF5-4EA8-9460-887BBA77CB57}" srcOrd="0" destOrd="0" presId="urn:microsoft.com/office/officeart/2005/8/layout/list1"/>
    <dgm:cxn modelId="{F524A528-F9EF-4AB4-96EC-C79E9A4C5C48}" type="presParOf" srcId="{84E7BD88-B252-410B-A030-E81C71E24630}" destId="{A2265364-C7A8-4236-8235-1E2D494CBF96}" srcOrd="1" destOrd="0" presId="urn:microsoft.com/office/officeart/2005/8/layout/list1"/>
    <dgm:cxn modelId="{D1AC6278-1A08-4AF9-9605-89B63AA8DE8E}" type="presParOf" srcId="{960396E1-DFA6-40DA-9F7A-9D5EBFCA7143}" destId="{2A2CB609-7088-4CAF-8399-583F424B9509}" srcOrd="5" destOrd="0" presId="urn:microsoft.com/office/officeart/2005/8/layout/list1"/>
    <dgm:cxn modelId="{73D914E7-5B23-473B-8E6A-315C85B6EBF3}" type="presParOf" srcId="{960396E1-DFA6-40DA-9F7A-9D5EBFCA7143}" destId="{BF346471-977C-426A-9EA1-9D2F00B1870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1A24D3A-6757-4986-B67B-CBBECAD8664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F014DB4-6CFE-4956-AFEF-4E5005B575DA}">
      <dgm:prSet/>
      <dgm:spPr/>
      <dgm:t>
        <a:bodyPr/>
        <a:lstStyle/>
        <a:p>
          <a:pPr>
            <a:lnSpc>
              <a:spcPct val="100000"/>
            </a:lnSpc>
          </a:pPr>
          <a:r>
            <a:rPr lang="en-US" dirty="0">
              <a:solidFill>
                <a:schemeClr val="bg1"/>
              </a:solidFill>
            </a:rPr>
            <a:t>Header</a:t>
          </a:r>
        </a:p>
      </dgm:t>
    </dgm:pt>
    <dgm:pt modelId="{4FFF040D-9CD6-417F-9EFF-9359E44D9F2E}" type="parTrans" cxnId="{77828D30-42EB-4DFD-912D-0B948BB04366}">
      <dgm:prSet/>
      <dgm:spPr/>
      <dgm:t>
        <a:bodyPr/>
        <a:lstStyle/>
        <a:p>
          <a:endParaRPr lang="en-US"/>
        </a:p>
      </dgm:t>
    </dgm:pt>
    <dgm:pt modelId="{D0E879EB-C649-49EB-B607-B5CBC0038A32}" type="sibTrans" cxnId="{77828D30-42EB-4DFD-912D-0B948BB04366}">
      <dgm:prSet/>
      <dgm:spPr/>
      <dgm:t>
        <a:bodyPr/>
        <a:lstStyle/>
        <a:p>
          <a:endParaRPr lang="en-US"/>
        </a:p>
      </dgm:t>
    </dgm:pt>
    <dgm:pt modelId="{88CA3CFC-DD1B-4614-B06F-EE03B40AF8E2}">
      <dgm:prSet/>
      <dgm:spPr/>
      <dgm:t>
        <a:bodyPr/>
        <a:lstStyle/>
        <a:p>
          <a:pPr>
            <a:lnSpc>
              <a:spcPct val="100000"/>
            </a:lnSpc>
          </a:pPr>
          <a:r>
            <a:rPr lang="en-US" dirty="0">
              <a:solidFill>
                <a:schemeClr val="bg1"/>
              </a:solidFill>
            </a:rPr>
            <a:t>Statements</a:t>
          </a:r>
        </a:p>
      </dgm:t>
    </dgm:pt>
    <dgm:pt modelId="{AD051D25-B2EE-4A76-9F7C-3A6BE3245ADE}" type="parTrans" cxnId="{66E4A786-02CC-4EBD-9CDE-4993CAF50617}">
      <dgm:prSet/>
      <dgm:spPr/>
      <dgm:t>
        <a:bodyPr/>
        <a:lstStyle/>
        <a:p>
          <a:endParaRPr lang="en-US"/>
        </a:p>
      </dgm:t>
    </dgm:pt>
    <dgm:pt modelId="{61D08B0A-91CC-4567-A484-6D62EAD6E6ED}" type="sibTrans" cxnId="{66E4A786-02CC-4EBD-9CDE-4993CAF50617}">
      <dgm:prSet/>
      <dgm:spPr/>
      <dgm:t>
        <a:bodyPr/>
        <a:lstStyle/>
        <a:p>
          <a:endParaRPr lang="en-US"/>
        </a:p>
      </dgm:t>
    </dgm:pt>
    <dgm:pt modelId="{F7812D82-3639-4376-8A4A-D342AF925138}">
      <dgm:prSet/>
      <dgm:spPr/>
      <dgm:t>
        <a:bodyPr/>
        <a:lstStyle/>
        <a:p>
          <a:pPr>
            <a:lnSpc>
              <a:spcPct val="100000"/>
            </a:lnSpc>
          </a:pPr>
          <a:r>
            <a:rPr lang="en-US" dirty="0">
              <a:solidFill>
                <a:schemeClr val="bg1"/>
              </a:solidFill>
            </a:rPr>
            <a:t>Policy</a:t>
          </a:r>
        </a:p>
      </dgm:t>
    </dgm:pt>
    <dgm:pt modelId="{1E3E0704-8F2C-482B-96E8-2D80299FD5EF}" type="parTrans" cxnId="{BA03C168-59FF-4F07-B812-7833AE799461}">
      <dgm:prSet/>
      <dgm:spPr/>
      <dgm:t>
        <a:bodyPr/>
        <a:lstStyle/>
        <a:p>
          <a:endParaRPr lang="en-US"/>
        </a:p>
      </dgm:t>
    </dgm:pt>
    <dgm:pt modelId="{12FCFC6B-DAD6-4B98-986A-19F04A56CE05}" type="sibTrans" cxnId="{BA03C168-59FF-4F07-B812-7833AE799461}">
      <dgm:prSet/>
      <dgm:spPr/>
      <dgm:t>
        <a:bodyPr/>
        <a:lstStyle/>
        <a:p>
          <a:endParaRPr lang="en-US"/>
        </a:p>
      </dgm:t>
    </dgm:pt>
    <dgm:pt modelId="{199AB0FA-CDFD-4782-A3B1-340E838015A4}">
      <dgm:prSet/>
      <dgm:spPr/>
      <dgm:t>
        <a:bodyPr/>
        <a:lstStyle/>
        <a:p>
          <a:pPr>
            <a:lnSpc>
              <a:spcPct val="100000"/>
            </a:lnSpc>
          </a:pPr>
          <a:r>
            <a:rPr lang="en-US" dirty="0">
              <a:solidFill>
                <a:schemeClr val="bg1"/>
              </a:solidFill>
            </a:rPr>
            <a:t>Purpose</a:t>
          </a:r>
        </a:p>
      </dgm:t>
    </dgm:pt>
    <dgm:pt modelId="{C97BDF86-63B9-40E8-91DD-2FF170E4F6A5}" type="parTrans" cxnId="{533218E8-A964-4336-89F3-502F64A1956A}">
      <dgm:prSet/>
      <dgm:spPr/>
      <dgm:t>
        <a:bodyPr/>
        <a:lstStyle/>
        <a:p>
          <a:endParaRPr lang="en-US"/>
        </a:p>
      </dgm:t>
    </dgm:pt>
    <dgm:pt modelId="{86574D27-D064-4169-B70D-0D5CCA35A19F}" type="sibTrans" cxnId="{533218E8-A964-4336-89F3-502F64A1956A}">
      <dgm:prSet/>
      <dgm:spPr/>
      <dgm:t>
        <a:bodyPr/>
        <a:lstStyle/>
        <a:p>
          <a:endParaRPr lang="en-US"/>
        </a:p>
      </dgm:t>
    </dgm:pt>
    <dgm:pt modelId="{3903113B-E045-4CB9-A096-07D2DFEA0F6C}">
      <dgm:prSet/>
      <dgm:spPr/>
      <dgm:t>
        <a:bodyPr/>
        <a:lstStyle/>
        <a:p>
          <a:pPr>
            <a:lnSpc>
              <a:spcPct val="100000"/>
            </a:lnSpc>
          </a:pPr>
          <a:r>
            <a:rPr lang="en-US" dirty="0">
              <a:solidFill>
                <a:schemeClr val="bg1"/>
              </a:solidFill>
            </a:rPr>
            <a:t>Procedures </a:t>
          </a:r>
        </a:p>
      </dgm:t>
    </dgm:pt>
    <dgm:pt modelId="{D7D59600-39D2-4B7D-8B0A-126AAB93F9CA}" type="parTrans" cxnId="{7984E9FC-4EC2-4A54-9162-D317C9C7D60B}">
      <dgm:prSet/>
      <dgm:spPr/>
      <dgm:t>
        <a:bodyPr/>
        <a:lstStyle/>
        <a:p>
          <a:endParaRPr lang="en-US"/>
        </a:p>
      </dgm:t>
    </dgm:pt>
    <dgm:pt modelId="{7C6F2E37-70D5-49FA-B602-7854E5A23F3E}" type="sibTrans" cxnId="{7984E9FC-4EC2-4A54-9162-D317C9C7D60B}">
      <dgm:prSet/>
      <dgm:spPr/>
      <dgm:t>
        <a:bodyPr/>
        <a:lstStyle/>
        <a:p>
          <a:endParaRPr lang="en-US"/>
        </a:p>
      </dgm:t>
    </dgm:pt>
    <dgm:pt modelId="{1401631A-C673-43E9-A824-A0354C152ADC}" type="pres">
      <dgm:prSet presAssocID="{51A24D3A-6757-4986-B67B-CBBECAD8664F}" presName="root" presStyleCnt="0">
        <dgm:presLayoutVars>
          <dgm:dir/>
          <dgm:resizeHandles val="exact"/>
        </dgm:presLayoutVars>
      </dgm:prSet>
      <dgm:spPr/>
    </dgm:pt>
    <dgm:pt modelId="{CF9AE357-DA25-4858-AA6C-CFD3BDEFCDBD}" type="pres">
      <dgm:prSet presAssocID="{2F014DB4-6CFE-4956-AFEF-4E5005B575DA}" presName="compNode" presStyleCnt="0"/>
      <dgm:spPr/>
    </dgm:pt>
    <dgm:pt modelId="{BD995691-9EB9-4A95-B502-697FAEB09D69}" type="pres">
      <dgm:prSet presAssocID="{2F014DB4-6CFE-4956-AFEF-4E5005B575DA}" presName="bgRect" presStyleLbl="bgShp" presStyleIdx="0" presStyleCnt="3"/>
      <dgm:spPr/>
    </dgm:pt>
    <dgm:pt modelId="{F5EB2DE1-4869-4A81-BE2C-EA1F374A71F0}" type="pres">
      <dgm:prSet presAssocID="{2F014DB4-6CFE-4956-AFEF-4E5005B575D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olice male with solid fill"/>
        </a:ext>
      </dgm:extLst>
    </dgm:pt>
    <dgm:pt modelId="{E7E71C1D-4C12-41F4-8ABD-8C2B21956741}" type="pres">
      <dgm:prSet presAssocID="{2F014DB4-6CFE-4956-AFEF-4E5005B575DA}" presName="spaceRect" presStyleCnt="0"/>
      <dgm:spPr/>
    </dgm:pt>
    <dgm:pt modelId="{4DB77911-469A-45B1-8089-46997D39953A}" type="pres">
      <dgm:prSet presAssocID="{2F014DB4-6CFE-4956-AFEF-4E5005B575DA}" presName="parTx" presStyleLbl="revTx" presStyleIdx="0" presStyleCnt="4">
        <dgm:presLayoutVars>
          <dgm:chMax val="0"/>
          <dgm:chPref val="0"/>
        </dgm:presLayoutVars>
      </dgm:prSet>
      <dgm:spPr/>
    </dgm:pt>
    <dgm:pt modelId="{1F3FE7F4-37CC-472B-90E7-AC567E2F23A6}" type="pres">
      <dgm:prSet presAssocID="{D0E879EB-C649-49EB-B607-B5CBC0038A32}" presName="sibTrans" presStyleCnt="0"/>
      <dgm:spPr/>
    </dgm:pt>
    <dgm:pt modelId="{3B66B914-56AA-4DBB-AB7A-627861DC276E}" type="pres">
      <dgm:prSet presAssocID="{88CA3CFC-DD1B-4614-B06F-EE03B40AF8E2}" presName="compNode" presStyleCnt="0"/>
      <dgm:spPr/>
    </dgm:pt>
    <dgm:pt modelId="{AB9AD6E5-9FBD-4B6F-B0FA-BC0AB1E97C48}" type="pres">
      <dgm:prSet presAssocID="{88CA3CFC-DD1B-4614-B06F-EE03B40AF8E2}" presName="bgRect" presStyleLbl="bgShp" presStyleIdx="1" presStyleCnt="3"/>
      <dgm:spPr/>
    </dgm:pt>
    <dgm:pt modelId="{00734F62-2CF5-4E17-8950-D3E1B852D374}" type="pres">
      <dgm:prSet presAssocID="{88CA3CFC-DD1B-4614-B06F-EE03B40AF8E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10047708-BD74-4FFC-9B49-34844865F899}" type="pres">
      <dgm:prSet presAssocID="{88CA3CFC-DD1B-4614-B06F-EE03B40AF8E2}" presName="spaceRect" presStyleCnt="0"/>
      <dgm:spPr/>
    </dgm:pt>
    <dgm:pt modelId="{62F05FAA-5C84-4D5B-AE23-56075855C679}" type="pres">
      <dgm:prSet presAssocID="{88CA3CFC-DD1B-4614-B06F-EE03B40AF8E2}" presName="parTx" presStyleLbl="revTx" presStyleIdx="1" presStyleCnt="4">
        <dgm:presLayoutVars>
          <dgm:chMax val="0"/>
          <dgm:chPref val="0"/>
        </dgm:presLayoutVars>
      </dgm:prSet>
      <dgm:spPr/>
    </dgm:pt>
    <dgm:pt modelId="{F05FA030-9F85-45CE-8030-C0B47FF20D55}" type="pres">
      <dgm:prSet presAssocID="{88CA3CFC-DD1B-4614-B06F-EE03B40AF8E2}" presName="desTx" presStyleLbl="revTx" presStyleIdx="2" presStyleCnt="4">
        <dgm:presLayoutVars/>
      </dgm:prSet>
      <dgm:spPr/>
    </dgm:pt>
    <dgm:pt modelId="{9265191C-0C7A-492A-9875-5670744B882C}" type="pres">
      <dgm:prSet presAssocID="{61D08B0A-91CC-4567-A484-6D62EAD6E6ED}" presName="sibTrans" presStyleCnt="0"/>
      <dgm:spPr/>
    </dgm:pt>
    <dgm:pt modelId="{E5CEED82-2F2A-4A8C-A81F-4C92315B155E}" type="pres">
      <dgm:prSet presAssocID="{3903113B-E045-4CB9-A096-07D2DFEA0F6C}" presName="compNode" presStyleCnt="0"/>
      <dgm:spPr/>
    </dgm:pt>
    <dgm:pt modelId="{1022EFDB-4034-41A5-9716-8235558477E8}" type="pres">
      <dgm:prSet presAssocID="{3903113B-E045-4CB9-A096-07D2DFEA0F6C}" presName="bgRect" presStyleLbl="bgShp" presStyleIdx="2" presStyleCnt="3"/>
      <dgm:spPr/>
    </dgm:pt>
    <dgm:pt modelId="{70ACD982-0C4C-4538-B187-B7062E34A696}" type="pres">
      <dgm:prSet presAssocID="{3903113B-E045-4CB9-A096-07D2DFEA0F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ument"/>
        </a:ext>
      </dgm:extLst>
    </dgm:pt>
    <dgm:pt modelId="{EFB6C721-FA4F-4FDE-B5BC-3FA8B7C46C8A}" type="pres">
      <dgm:prSet presAssocID="{3903113B-E045-4CB9-A096-07D2DFEA0F6C}" presName="spaceRect" presStyleCnt="0"/>
      <dgm:spPr/>
    </dgm:pt>
    <dgm:pt modelId="{CC4F7611-8F14-4F09-8D6D-D0605C3DBC47}" type="pres">
      <dgm:prSet presAssocID="{3903113B-E045-4CB9-A096-07D2DFEA0F6C}" presName="parTx" presStyleLbl="revTx" presStyleIdx="3" presStyleCnt="4">
        <dgm:presLayoutVars>
          <dgm:chMax val="0"/>
          <dgm:chPref val="0"/>
        </dgm:presLayoutVars>
      </dgm:prSet>
      <dgm:spPr/>
    </dgm:pt>
  </dgm:ptLst>
  <dgm:cxnLst>
    <dgm:cxn modelId="{FD631806-F47A-4F2C-AC44-4D16512C3D29}" type="presOf" srcId="{3903113B-E045-4CB9-A096-07D2DFEA0F6C}" destId="{CC4F7611-8F14-4F09-8D6D-D0605C3DBC47}" srcOrd="0" destOrd="0" presId="urn:microsoft.com/office/officeart/2018/2/layout/IconVerticalSolidList"/>
    <dgm:cxn modelId="{4F95F717-EEDB-4787-BC6A-32E22C496CD4}" type="presOf" srcId="{199AB0FA-CDFD-4782-A3B1-340E838015A4}" destId="{F05FA030-9F85-45CE-8030-C0B47FF20D55}" srcOrd="0" destOrd="1" presId="urn:microsoft.com/office/officeart/2018/2/layout/IconVerticalSolidList"/>
    <dgm:cxn modelId="{77828D30-42EB-4DFD-912D-0B948BB04366}" srcId="{51A24D3A-6757-4986-B67B-CBBECAD8664F}" destId="{2F014DB4-6CFE-4956-AFEF-4E5005B575DA}" srcOrd="0" destOrd="0" parTransId="{4FFF040D-9CD6-417F-9EFF-9359E44D9F2E}" sibTransId="{D0E879EB-C649-49EB-B607-B5CBC0038A32}"/>
    <dgm:cxn modelId="{4F711B3F-CC1F-4148-B6AA-696F53AA3CE7}" type="presOf" srcId="{2F014DB4-6CFE-4956-AFEF-4E5005B575DA}" destId="{4DB77911-469A-45B1-8089-46997D39953A}" srcOrd="0" destOrd="0" presId="urn:microsoft.com/office/officeart/2018/2/layout/IconVerticalSolidList"/>
    <dgm:cxn modelId="{40FCD146-60D2-452B-806E-E6CA40240470}" type="presOf" srcId="{F7812D82-3639-4376-8A4A-D342AF925138}" destId="{F05FA030-9F85-45CE-8030-C0B47FF20D55}" srcOrd="0" destOrd="0" presId="urn:microsoft.com/office/officeart/2018/2/layout/IconVerticalSolidList"/>
    <dgm:cxn modelId="{72EC5648-1F56-4708-94DA-1FFA9564B374}" type="presOf" srcId="{88CA3CFC-DD1B-4614-B06F-EE03B40AF8E2}" destId="{62F05FAA-5C84-4D5B-AE23-56075855C679}" srcOrd="0" destOrd="0" presId="urn:microsoft.com/office/officeart/2018/2/layout/IconVerticalSolidList"/>
    <dgm:cxn modelId="{BA03C168-59FF-4F07-B812-7833AE799461}" srcId="{88CA3CFC-DD1B-4614-B06F-EE03B40AF8E2}" destId="{F7812D82-3639-4376-8A4A-D342AF925138}" srcOrd="0" destOrd="0" parTransId="{1E3E0704-8F2C-482B-96E8-2D80299FD5EF}" sibTransId="{12FCFC6B-DAD6-4B98-986A-19F04A56CE05}"/>
    <dgm:cxn modelId="{66E4A786-02CC-4EBD-9CDE-4993CAF50617}" srcId="{51A24D3A-6757-4986-B67B-CBBECAD8664F}" destId="{88CA3CFC-DD1B-4614-B06F-EE03B40AF8E2}" srcOrd="1" destOrd="0" parTransId="{AD051D25-B2EE-4A76-9F7C-3A6BE3245ADE}" sibTransId="{61D08B0A-91CC-4567-A484-6D62EAD6E6ED}"/>
    <dgm:cxn modelId="{BE78368F-991E-479A-A0FB-66BA85689FA8}" type="presOf" srcId="{51A24D3A-6757-4986-B67B-CBBECAD8664F}" destId="{1401631A-C673-43E9-A824-A0354C152ADC}" srcOrd="0" destOrd="0" presId="urn:microsoft.com/office/officeart/2018/2/layout/IconVerticalSolidList"/>
    <dgm:cxn modelId="{533218E8-A964-4336-89F3-502F64A1956A}" srcId="{88CA3CFC-DD1B-4614-B06F-EE03B40AF8E2}" destId="{199AB0FA-CDFD-4782-A3B1-340E838015A4}" srcOrd="1" destOrd="0" parTransId="{C97BDF86-63B9-40E8-91DD-2FF170E4F6A5}" sibTransId="{86574D27-D064-4169-B70D-0D5CCA35A19F}"/>
    <dgm:cxn modelId="{7984E9FC-4EC2-4A54-9162-D317C9C7D60B}" srcId="{51A24D3A-6757-4986-B67B-CBBECAD8664F}" destId="{3903113B-E045-4CB9-A096-07D2DFEA0F6C}" srcOrd="2" destOrd="0" parTransId="{D7D59600-39D2-4B7D-8B0A-126AAB93F9CA}" sibTransId="{7C6F2E37-70D5-49FA-B602-7854E5A23F3E}"/>
    <dgm:cxn modelId="{E7684D88-2FB8-485C-A66C-AA4D8A05DC6F}" type="presParOf" srcId="{1401631A-C673-43E9-A824-A0354C152ADC}" destId="{CF9AE357-DA25-4858-AA6C-CFD3BDEFCDBD}" srcOrd="0" destOrd="0" presId="urn:microsoft.com/office/officeart/2018/2/layout/IconVerticalSolidList"/>
    <dgm:cxn modelId="{B7D0F16D-468B-4FE1-818A-514A062B0EA2}" type="presParOf" srcId="{CF9AE357-DA25-4858-AA6C-CFD3BDEFCDBD}" destId="{BD995691-9EB9-4A95-B502-697FAEB09D69}" srcOrd="0" destOrd="0" presId="urn:microsoft.com/office/officeart/2018/2/layout/IconVerticalSolidList"/>
    <dgm:cxn modelId="{D52D756F-27F1-43FD-BF93-226E99A9C8A4}" type="presParOf" srcId="{CF9AE357-DA25-4858-AA6C-CFD3BDEFCDBD}" destId="{F5EB2DE1-4869-4A81-BE2C-EA1F374A71F0}" srcOrd="1" destOrd="0" presId="urn:microsoft.com/office/officeart/2018/2/layout/IconVerticalSolidList"/>
    <dgm:cxn modelId="{3380E6A8-BFE9-4E3F-B001-5B8DEDCC9DE0}" type="presParOf" srcId="{CF9AE357-DA25-4858-AA6C-CFD3BDEFCDBD}" destId="{E7E71C1D-4C12-41F4-8ABD-8C2B21956741}" srcOrd="2" destOrd="0" presId="urn:microsoft.com/office/officeart/2018/2/layout/IconVerticalSolidList"/>
    <dgm:cxn modelId="{F2F0771F-FFEA-446F-9220-1691C48CA853}" type="presParOf" srcId="{CF9AE357-DA25-4858-AA6C-CFD3BDEFCDBD}" destId="{4DB77911-469A-45B1-8089-46997D39953A}" srcOrd="3" destOrd="0" presId="urn:microsoft.com/office/officeart/2018/2/layout/IconVerticalSolidList"/>
    <dgm:cxn modelId="{F1D53CD1-4E8F-4C16-AA65-0E0B38AADD52}" type="presParOf" srcId="{1401631A-C673-43E9-A824-A0354C152ADC}" destId="{1F3FE7F4-37CC-472B-90E7-AC567E2F23A6}" srcOrd="1" destOrd="0" presId="urn:microsoft.com/office/officeart/2018/2/layout/IconVerticalSolidList"/>
    <dgm:cxn modelId="{95015926-7163-4426-9EAB-905188FBD42B}" type="presParOf" srcId="{1401631A-C673-43E9-A824-A0354C152ADC}" destId="{3B66B914-56AA-4DBB-AB7A-627861DC276E}" srcOrd="2" destOrd="0" presId="urn:microsoft.com/office/officeart/2018/2/layout/IconVerticalSolidList"/>
    <dgm:cxn modelId="{68175A52-B32F-4078-9532-3741F6C30B51}" type="presParOf" srcId="{3B66B914-56AA-4DBB-AB7A-627861DC276E}" destId="{AB9AD6E5-9FBD-4B6F-B0FA-BC0AB1E97C48}" srcOrd="0" destOrd="0" presId="urn:microsoft.com/office/officeart/2018/2/layout/IconVerticalSolidList"/>
    <dgm:cxn modelId="{0763799C-8F46-4370-A944-8BFCD79529D1}" type="presParOf" srcId="{3B66B914-56AA-4DBB-AB7A-627861DC276E}" destId="{00734F62-2CF5-4E17-8950-D3E1B852D374}" srcOrd="1" destOrd="0" presId="urn:microsoft.com/office/officeart/2018/2/layout/IconVerticalSolidList"/>
    <dgm:cxn modelId="{D15E8B30-FB7E-4F68-8D55-107D206B3E6F}" type="presParOf" srcId="{3B66B914-56AA-4DBB-AB7A-627861DC276E}" destId="{10047708-BD74-4FFC-9B49-34844865F899}" srcOrd="2" destOrd="0" presId="urn:microsoft.com/office/officeart/2018/2/layout/IconVerticalSolidList"/>
    <dgm:cxn modelId="{AC7887D8-86D0-4B51-B9FF-D5CFEEC58E13}" type="presParOf" srcId="{3B66B914-56AA-4DBB-AB7A-627861DC276E}" destId="{62F05FAA-5C84-4D5B-AE23-56075855C679}" srcOrd="3" destOrd="0" presId="urn:microsoft.com/office/officeart/2018/2/layout/IconVerticalSolidList"/>
    <dgm:cxn modelId="{14CE1B93-F00F-4B7B-9876-BE88445AA089}" type="presParOf" srcId="{3B66B914-56AA-4DBB-AB7A-627861DC276E}" destId="{F05FA030-9F85-45CE-8030-C0B47FF20D55}" srcOrd="4" destOrd="0" presId="urn:microsoft.com/office/officeart/2018/2/layout/IconVerticalSolidList"/>
    <dgm:cxn modelId="{856CB584-82B3-4981-8953-1E2C9EAABA46}" type="presParOf" srcId="{1401631A-C673-43E9-A824-A0354C152ADC}" destId="{9265191C-0C7A-492A-9875-5670744B882C}" srcOrd="3" destOrd="0" presId="urn:microsoft.com/office/officeart/2018/2/layout/IconVerticalSolidList"/>
    <dgm:cxn modelId="{24D39BBC-F1AD-4CF3-8E91-8FC54E6FCCAF}" type="presParOf" srcId="{1401631A-C673-43E9-A824-A0354C152ADC}" destId="{E5CEED82-2F2A-4A8C-A81F-4C92315B155E}" srcOrd="4" destOrd="0" presId="urn:microsoft.com/office/officeart/2018/2/layout/IconVerticalSolidList"/>
    <dgm:cxn modelId="{47A4C5BC-29D6-4C76-BB1E-1D136FD51296}" type="presParOf" srcId="{E5CEED82-2F2A-4A8C-A81F-4C92315B155E}" destId="{1022EFDB-4034-41A5-9716-8235558477E8}" srcOrd="0" destOrd="0" presId="urn:microsoft.com/office/officeart/2018/2/layout/IconVerticalSolidList"/>
    <dgm:cxn modelId="{D32298CA-5612-4E01-B760-3632C01762EB}" type="presParOf" srcId="{E5CEED82-2F2A-4A8C-A81F-4C92315B155E}" destId="{70ACD982-0C4C-4538-B187-B7062E34A696}" srcOrd="1" destOrd="0" presId="urn:microsoft.com/office/officeart/2018/2/layout/IconVerticalSolidList"/>
    <dgm:cxn modelId="{C39FA226-A418-4CB6-AE2E-2D5DE6342D69}" type="presParOf" srcId="{E5CEED82-2F2A-4A8C-A81F-4C92315B155E}" destId="{EFB6C721-FA4F-4FDE-B5BC-3FA8B7C46C8A}" srcOrd="2" destOrd="0" presId="urn:microsoft.com/office/officeart/2018/2/layout/IconVerticalSolidList"/>
    <dgm:cxn modelId="{99D76364-EE2A-4E9E-9680-7F42760E2136}" type="presParOf" srcId="{E5CEED82-2F2A-4A8C-A81F-4C92315B155E}" destId="{CC4F7611-8F14-4F09-8D6D-D0605C3DBC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D251148-5358-497E-B808-F609EDD0F123}"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3A64EA2A-699A-459C-A92E-3E8E61BBFD93}">
      <dgm:prSet/>
      <dgm:spPr/>
      <dgm:t>
        <a:bodyPr/>
        <a:lstStyle/>
        <a:p>
          <a:r>
            <a:rPr lang="en-US" dirty="0">
              <a:solidFill>
                <a:schemeClr val="tx1"/>
              </a:solidFill>
            </a:rPr>
            <a:t>Name of Agency</a:t>
          </a:r>
        </a:p>
      </dgm:t>
    </dgm:pt>
    <dgm:pt modelId="{A73370AD-750F-4188-AAD7-BEEFDCE47256}" type="parTrans" cxnId="{ABDF7084-C307-4B0A-A14C-F47DE7643E8A}">
      <dgm:prSet/>
      <dgm:spPr/>
      <dgm:t>
        <a:bodyPr/>
        <a:lstStyle/>
        <a:p>
          <a:endParaRPr lang="en-US"/>
        </a:p>
      </dgm:t>
    </dgm:pt>
    <dgm:pt modelId="{DB9E450A-04D2-4B4C-BEE9-BA5BD4281153}" type="sibTrans" cxnId="{ABDF7084-C307-4B0A-A14C-F47DE7643E8A}">
      <dgm:prSet/>
      <dgm:spPr/>
      <dgm:t>
        <a:bodyPr/>
        <a:lstStyle/>
        <a:p>
          <a:endParaRPr lang="en-US"/>
        </a:p>
      </dgm:t>
    </dgm:pt>
    <dgm:pt modelId="{C726028B-F62E-4510-B661-D6E7897A9390}">
      <dgm:prSet/>
      <dgm:spPr/>
      <dgm:t>
        <a:bodyPr/>
        <a:lstStyle/>
        <a:p>
          <a:r>
            <a:rPr lang="en-US" dirty="0">
              <a:solidFill>
                <a:schemeClr val="tx1"/>
              </a:solidFill>
            </a:rPr>
            <a:t>Name &amp; Number of Policy</a:t>
          </a:r>
        </a:p>
      </dgm:t>
    </dgm:pt>
    <dgm:pt modelId="{AB524F51-CBB7-4CC5-9344-DC0C0E9A590D}" type="parTrans" cxnId="{FE6D6121-AE9B-4D3C-A0C2-63D80363CEE6}">
      <dgm:prSet/>
      <dgm:spPr/>
      <dgm:t>
        <a:bodyPr/>
        <a:lstStyle/>
        <a:p>
          <a:endParaRPr lang="en-US"/>
        </a:p>
      </dgm:t>
    </dgm:pt>
    <dgm:pt modelId="{770D2BB2-2FFF-40BB-B4C1-40515C13DB15}" type="sibTrans" cxnId="{FE6D6121-AE9B-4D3C-A0C2-63D80363CEE6}">
      <dgm:prSet/>
      <dgm:spPr/>
      <dgm:t>
        <a:bodyPr/>
        <a:lstStyle/>
        <a:p>
          <a:endParaRPr lang="en-US"/>
        </a:p>
      </dgm:t>
    </dgm:pt>
    <dgm:pt modelId="{B82DA72A-95DC-4D50-9157-0CE0A1259B96}">
      <dgm:prSet/>
      <dgm:spPr/>
      <dgm:t>
        <a:bodyPr/>
        <a:lstStyle/>
        <a:p>
          <a:r>
            <a:rPr lang="en-US" dirty="0"/>
            <a:t>1.2.5 – Strip &amp; Body Cavity Searches </a:t>
          </a:r>
        </a:p>
      </dgm:t>
    </dgm:pt>
    <dgm:pt modelId="{59F0908C-D0B5-4525-9378-84245F873C3C}" type="parTrans" cxnId="{6E025A3C-E335-4384-B181-37066E78AB88}">
      <dgm:prSet/>
      <dgm:spPr/>
      <dgm:t>
        <a:bodyPr/>
        <a:lstStyle/>
        <a:p>
          <a:endParaRPr lang="en-US"/>
        </a:p>
      </dgm:t>
    </dgm:pt>
    <dgm:pt modelId="{916D59D1-ECEF-4E0C-9FE0-BB6B8F53C209}" type="sibTrans" cxnId="{6E025A3C-E335-4384-B181-37066E78AB88}">
      <dgm:prSet/>
      <dgm:spPr/>
      <dgm:t>
        <a:bodyPr/>
        <a:lstStyle/>
        <a:p>
          <a:endParaRPr lang="en-US"/>
        </a:p>
      </dgm:t>
    </dgm:pt>
    <dgm:pt modelId="{D6EFE5FA-7A4B-4D2A-9367-DDEAC38D03DF}">
      <dgm:prSet/>
      <dgm:spPr/>
      <dgm:t>
        <a:bodyPr/>
        <a:lstStyle/>
        <a:p>
          <a:r>
            <a:rPr lang="en-US" dirty="0">
              <a:solidFill>
                <a:schemeClr val="tx1"/>
              </a:solidFill>
            </a:rPr>
            <a:t>Effective Date</a:t>
          </a:r>
        </a:p>
      </dgm:t>
    </dgm:pt>
    <dgm:pt modelId="{2442BF57-8ED0-4002-B6DC-63A74CA9431E}" type="parTrans" cxnId="{57CD8EC2-CDB5-4B87-814C-5EB394CCF80D}">
      <dgm:prSet/>
      <dgm:spPr/>
      <dgm:t>
        <a:bodyPr/>
        <a:lstStyle/>
        <a:p>
          <a:endParaRPr lang="en-US"/>
        </a:p>
      </dgm:t>
    </dgm:pt>
    <dgm:pt modelId="{92AE13B9-203B-4E47-B859-6EFC9CD86651}" type="sibTrans" cxnId="{57CD8EC2-CDB5-4B87-814C-5EB394CCF80D}">
      <dgm:prSet/>
      <dgm:spPr/>
      <dgm:t>
        <a:bodyPr/>
        <a:lstStyle/>
        <a:p>
          <a:endParaRPr lang="en-US"/>
        </a:p>
      </dgm:t>
    </dgm:pt>
    <dgm:pt modelId="{525B0040-953E-4A2D-AE06-D0E9D1ECFCA9}">
      <dgm:prSet/>
      <dgm:spPr/>
      <dgm:t>
        <a:bodyPr/>
        <a:lstStyle/>
        <a:p>
          <a:r>
            <a:rPr lang="en-US" dirty="0">
              <a:solidFill>
                <a:schemeClr val="tx1"/>
              </a:solidFill>
            </a:rPr>
            <a:t>Review or Revision Date</a:t>
          </a:r>
        </a:p>
      </dgm:t>
    </dgm:pt>
    <dgm:pt modelId="{04C39B00-5954-4901-9A3B-028063C549D9}" type="parTrans" cxnId="{550EBC61-6AD5-48EA-9F4D-83C458E3D9CF}">
      <dgm:prSet/>
      <dgm:spPr/>
      <dgm:t>
        <a:bodyPr/>
        <a:lstStyle/>
        <a:p>
          <a:endParaRPr lang="en-US"/>
        </a:p>
      </dgm:t>
    </dgm:pt>
    <dgm:pt modelId="{F91F439B-BD0B-47B5-9B70-60EC3C5119D6}" type="sibTrans" cxnId="{550EBC61-6AD5-48EA-9F4D-83C458E3D9CF}">
      <dgm:prSet/>
      <dgm:spPr/>
      <dgm:t>
        <a:bodyPr/>
        <a:lstStyle/>
        <a:p>
          <a:endParaRPr lang="en-US"/>
        </a:p>
      </dgm:t>
    </dgm:pt>
    <dgm:pt modelId="{4DAC387F-572B-4E7D-A0C1-AF1A46003B76}">
      <dgm:prSet/>
      <dgm:spPr/>
      <dgm:t>
        <a:bodyPr/>
        <a:lstStyle/>
        <a:p>
          <a:r>
            <a:rPr lang="en-US" dirty="0">
              <a:solidFill>
                <a:schemeClr val="tx1"/>
              </a:solidFill>
            </a:rPr>
            <a:t>Chief Executive Officer’s Name</a:t>
          </a:r>
        </a:p>
      </dgm:t>
    </dgm:pt>
    <dgm:pt modelId="{9C333CC9-106B-477A-AC19-D474EE24C00A}" type="parTrans" cxnId="{B285B518-77DE-4D86-BED5-8AD18D1AEE5B}">
      <dgm:prSet/>
      <dgm:spPr/>
      <dgm:t>
        <a:bodyPr/>
        <a:lstStyle/>
        <a:p>
          <a:endParaRPr lang="en-US"/>
        </a:p>
      </dgm:t>
    </dgm:pt>
    <dgm:pt modelId="{9CEDFD24-FF17-426E-8D59-D0653953FEB0}" type="sibTrans" cxnId="{B285B518-77DE-4D86-BED5-8AD18D1AEE5B}">
      <dgm:prSet/>
      <dgm:spPr/>
      <dgm:t>
        <a:bodyPr/>
        <a:lstStyle/>
        <a:p>
          <a:endParaRPr lang="en-US"/>
        </a:p>
      </dgm:t>
    </dgm:pt>
    <dgm:pt modelId="{15523C85-9695-4E25-8373-787BEFCEB32C}">
      <dgm:prSet/>
      <dgm:spPr/>
      <dgm:t>
        <a:bodyPr/>
        <a:lstStyle/>
        <a:p>
          <a:r>
            <a:rPr lang="en-US" dirty="0"/>
            <a:t>Electronic Signature is acceptable </a:t>
          </a:r>
        </a:p>
      </dgm:t>
    </dgm:pt>
    <dgm:pt modelId="{DE584F3D-B24A-4BD0-9563-E1A05980E086}" type="parTrans" cxnId="{0A433D3E-8CE0-433D-8253-A3206DA93BDD}">
      <dgm:prSet/>
      <dgm:spPr/>
      <dgm:t>
        <a:bodyPr/>
        <a:lstStyle/>
        <a:p>
          <a:endParaRPr lang="en-US"/>
        </a:p>
      </dgm:t>
    </dgm:pt>
    <dgm:pt modelId="{F088328D-4415-4241-A639-6FE514469D2B}" type="sibTrans" cxnId="{0A433D3E-8CE0-433D-8253-A3206DA93BDD}">
      <dgm:prSet/>
      <dgm:spPr/>
      <dgm:t>
        <a:bodyPr/>
        <a:lstStyle/>
        <a:p>
          <a:endParaRPr lang="en-US"/>
        </a:p>
      </dgm:t>
    </dgm:pt>
    <dgm:pt modelId="{46CE1E31-FDB7-4F14-BF38-AD7A60DF334D}" type="pres">
      <dgm:prSet presAssocID="{4D251148-5358-497E-B808-F609EDD0F123}" presName="linear" presStyleCnt="0">
        <dgm:presLayoutVars>
          <dgm:dir/>
          <dgm:animLvl val="lvl"/>
          <dgm:resizeHandles val="exact"/>
        </dgm:presLayoutVars>
      </dgm:prSet>
      <dgm:spPr/>
    </dgm:pt>
    <dgm:pt modelId="{B95529E8-D880-4EBF-9E1C-56AF26C7B749}" type="pres">
      <dgm:prSet presAssocID="{3A64EA2A-699A-459C-A92E-3E8E61BBFD93}" presName="parentLin" presStyleCnt="0"/>
      <dgm:spPr/>
    </dgm:pt>
    <dgm:pt modelId="{B2E9EC37-2FFF-42A4-822F-D1FF3B03F8D7}" type="pres">
      <dgm:prSet presAssocID="{3A64EA2A-699A-459C-A92E-3E8E61BBFD93}" presName="parentLeftMargin" presStyleLbl="node1" presStyleIdx="0" presStyleCnt="5"/>
      <dgm:spPr/>
    </dgm:pt>
    <dgm:pt modelId="{39D2D940-574E-4374-9BC5-0FFC6BA8BBDD}" type="pres">
      <dgm:prSet presAssocID="{3A64EA2A-699A-459C-A92E-3E8E61BBFD93}" presName="parentText" presStyleLbl="node1" presStyleIdx="0" presStyleCnt="5">
        <dgm:presLayoutVars>
          <dgm:chMax val="0"/>
          <dgm:bulletEnabled val="1"/>
        </dgm:presLayoutVars>
      </dgm:prSet>
      <dgm:spPr/>
    </dgm:pt>
    <dgm:pt modelId="{82AF634F-0FFB-4989-AB46-C70DCC93929E}" type="pres">
      <dgm:prSet presAssocID="{3A64EA2A-699A-459C-A92E-3E8E61BBFD93}" presName="negativeSpace" presStyleCnt="0"/>
      <dgm:spPr/>
    </dgm:pt>
    <dgm:pt modelId="{6FCA6B28-EC2C-4AE9-957C-7E5867FC909F}" type="pres">
      <dgm:prSet presAssocID="{3A64EA2A-699A-459C-A92E-3E8E61BBFD93}" presName="childText" presStyleLbl="conFgAcc1" presStyleIdx="0" presStyleCnt="5">
        <dgm:presLayoutVars>
          <dgm:bulletEnabled val="1"/>
        </dgm:presLayoutVars>
      </dgm:prSet>
      <dgm:spPr/>
    </dgm:pt>
    <dgm:pt modelId="{58DEAA0C-99DB-4767-A911-B87E8FC5E2DE}" type="pres">
      <dgm:prSet presAssocID="{DB9E450A-04D2-4B4C-BEE9-BA5BD4281153}" presName="spaceBetweenRectangles" presStyleCnt="0"/>
      <dgm:spPr/>
    </dgm:pt>
    <dgm:pt modelId="{7F87AD89-B538-4215-A4DF-45666A9837AD}" type="pres">
      <dgm:prSet presAssocID="{C726028B-F62E-4510-B661-D6E7897A9390}" presName="parentLin" presStyleCnt="0"/>
      <dgm:spPr/>
    </dgm:pt>
    <dgm:pt modelId="{4228FCE9-CCE5-4564-AD7D-436D5B41C61E}" type="pres">
      <dgm:prSet presAssocID="{C726028B-F62E-4510-B661-D6E7897A9390}" presName="parentLeftMargin" presStyleLbl="node1" presStyleIdx="0" presStyleCnt="5"/>
      <dgm:spPr/>
    </dgm:pt>
    <dgm:pt modelId="{CAE19A19-3E6B-45ED-B3B1-21AA53447299}" type="pres">
      <dgm:prSet presAssocID="{C726028B-F62E-4510-B661-D6E7897A9390}" presName="parentText" presStyleLbl="node1" presStyleIdx="1" presStyleCnt="5">
        <dgm:presLayoutVars>
          <dgm:chMax val="0"/>
          <dgm:bulletEnabled val="1"/>
        </dgm:presLayoutVars>
      </dgm:prSet>
      <dgm:spPr/>
    </dgm:pt>
    <dgm:pt modelId="{D425DE5F-97C9-46A6-A74A-4FF867ECED37}" type="pres">
      <dgm:prSet presAssocID="{C726028B-F62E-4510-B661-D6E7897A9390}" presName="negativeSpace" presStyleCnt="0"/>
      <dgm:spPr/>
    </dgm:pt>
    <dgm:pt modelId="{34B51FC5-874E-4FB1-84F0-C4BA0CF2A938}" type="pres">
      <dgm:prSet presAssocID="{C726028B-F62E-4510-B661-D6E7897A9390}" presName="childText" presStyleLbl="conFgAcc1" presStyleIdx="1" presStyleCnt="5">
        <dgm:presLayoutVars>
          <dgm:bulletEnabled val="1"/>
        </dgm:presLayoutVars>
      </dgm:prSet>
      <dgm:spPr/>
    </dgm:pt>
    <dgm:pt modelId="{D73CFE37-B329-4142-9161-0E4F22D7FF5C}" type="pres">
      <dgm:prSet presAssocID="{770D2BB2-2FFF-40BB-B4C1-40515C13DB15}" presName="spaceBetweenRectangles" presStyleCnt="0"/>
      <dgm:spPr/>
    </dgm:pt>
    <dgm:pt modelId="{4831E4DE-58DC-40D8-BA43-5F776054B71D}" type="pres">
      <dgm:prSet presAssocID="{D6EFE5FA-7A4B-4D2A-9367-DDEAC38D03DF}" presName="parentLin" presStyleCnt="0"/>
      <dgm:spPr/>
    </dgm:pt>
    <dgm:pt modelId="{83796118-57EB-40D9-82F6-9D74561D4E81}" type="pres">
      <dgm:prSet presAssocID="{D6EFE5FA-7A4B-4D2A-9367-DDEAC38D03DF}" presName="parentLeftMargin" presStyleLbl="node1" presStyleIdx="1" presStyleCnt="5"/>
      <dgm:spPr/>
    </dgm:pt>
    <dgm:pt modelId="{2A29C9F0-8CE2-4B7D-9FF9-1BC1F7121709}" type="pres">
      <dgm:prSet presAssocID="{D6EFE5FA-7A4B-4D2A-9367-DDEAC38D03DF}" presName="parentText" presStyleLbl="node1" presStyleIdx="2" presStyleCnt="5">
        <dgm:presLayoutVars>
          <dgm:chMax val="0"/>
          <dgm:bulletEnabled val="1"/>
        </dgm:presLayoutVars>
      </dgm:prSet>
      <dgm:spPr/>
    </dgm:pt>
    <dgm:pt modelId="{2E00A7B4-3AA1-4372-AE1A-42708B76BF2B}" type="pres">
      <dgm:prSet presAssocID="{D6EFE5FA-7A4B-4D2A-9367-DDEAC38D03DF}" presName="negativeSpace" presStyleCnt="0"/>
      <dgm:spPr/>
    </dgm:pt>
    <dgm:pt modelId="{BF196774-27DA-4A9C-B382-22EED91F8AD4}" type="pres">
      <dgm:prSet presAssocID="{D6EFE5FA-7A4B-4D2A-9367-DDEAC38D03DF}" presName="childText" presStyleLbl="conFgAcc1" presStyleIdx="2" presStyleCnt="5">
        <dgm:presLayoutVars>
          <dgm:bulletEnabled val="1"/>
        </dgm:presLayoutVars>
      </dgm:prSet>
      <dgm:spPr/>
    </dgm:pt>
    <dgm:pt modelId="{75BCDBD4-E54D-4754-B8A5-78A60A54BA90}" type="pres">
      <dgm:prSet presAssocID="{92AE13B9-203B-4E47-B859-6EFC9CD86651}" presName="spaceBetweenRectangles" presStyleCnt="0"/>
      <dgm:spPr/>
    </dgm:pt>
    <dgm:pt modelId="{26775D47-3B32-472D-BE86-C554805969FF}" type="pres">
      <dgm:prSet presAssocID="{525B0040-953E-4A2D-AE06-D0E9D1ECFCA9}" presName="parentLin" presStyleCnt="0"/>
      <dgm:spPr/>
    </dgm:pt>
    <dgm:pt modelId="{8A42B7F7-074E-4A49-9962-E39134A94970}" type="pres">
      <dgm:prSet presAssocID="{525B0040-953E-4A2D-AE06-D0E9D1ECFCA9}" presName="parentLeftMargin" presStyleLbl="node1" presStyleIdx="2" presStyleCnt="5"/>
      <dgm:spPr/>
    </dgm:pt>
    <dgm:pt modelId="{248D0B16-167D-4A12-BFEE-3A938198C7CD}" type="pres">
      <dgm:prSet presAssocID="{525B0040-953E-4A2D-AE06-D0E9D1ECFCA9}" presName="parentText" presStyleLbl="node1" presStyleIdx="3" presStyleCnt="5">
        <dgm:presLayoutVars>
          <dgm:chMax val="0"/>
          <dgm:bulletEnabled val="1"/>
        </dgm:presLayoutVars>
      </dgm:prSet>
      <dgm:spPr/>
    </dgm:pt>
    <dgm:pt modelId="{AF08686F-1976-424B-AEAA-E1F0B99EE9D7}" type="pres">
      <dgm:prSet presAssocID="{525B0040-953E-4A2D-AE06-D0E9D1ECFCA9}" presName="negativeSpace" presStyleCnt="0"/>
      <dgm:spPr/>
    </dgm:pt>
    <dgm:pt modelId="{2C51C2EE-FCD5-4D53-B17B-3180772B4D81}" type="pres">
      <dgm:prSet presAssocID="{525B0040-953E-4A2D-AE06-D0E9D1ECFCA9}" presName="childText" presStyleLbl="conFgAcc1" presStyleIdx="3" presStyleCnt="5">
        <dgm:presLayoutVars>
          <dgm:bulletEnabled val="1"/>
        </dgm:presLayoutVars>
      </dgm:prSet>
      <dgm:spPr/>
    </dgm:pt>
    <dgm:pt modelId="{580A1229-5654-4FF1-9E2A-D3623AF03F77}" type="pres">
      <dgm:prSet presAssocID="{F91F439B-BD0B-47B5-9B70-60EC3C5119D6}" presName="spaceBetweenRectangles" presStyleCnt="0"/>
      <dgm:spPr/>
    </dgm:pt>
    <dgm:pt modelId="{BB79AAB9-05CC-49DB-B0E4-4D773E5EA147}" type="pres">
      <dgm:prSet presAssocID="{4DAC387F-572B-4E7D-A0C1-AF1A46003B76}" presName="parentLin" presStyleCnt="0"/>
      <dgm:spPr/>
    </dgm:pt>
    <dgm:pt modelId="{F1039A80-2A3F-4440-B181-18EF24951D8D}" type="pres">
      <dgm:prSet presAssocID="{4DAC387F-572B-4E7D-A0C1-AF1A46003B76}" presName="parentLeftMargin" presStyleLbl="node1" presStyleIdx="3" presStyleCnt="5"/>
      <dgm:spPr/>
    </dgm:pt>
    <dgm:pt modelId="{810F1E81-6396-4C0B-9E80-EBA7C685F5E6}" type="pres">
      <dgm:prSet presAssocID="{4DAC387F-572B-4E7D-A0C1-AF1A46003B76}" presName="parentText" presStyleLbl="node1" presStyleIdx="4" presStyleCnt="5">
        <dgm:presLayoutVars>
          <dgm:chMax val="0"/>
          <dgm:bulletEnabled val="1"/>
        </dgm:presLayoutVars>
      </dgm:prSet>
      <dgm:spPr/>
    </dgm:pt>
    <dgm:pt modelId="{877E2665-BC94-4913-BBB0-A5D52F1BCA74}" type="pres">
      <dgm:prSet presAssocID="{4DAC387F-572B-4E7D-A0C1-AF1A46003B76}" presName="negativeSpace" presStyleCnt="0"/>
      <dgm:spPr/>
    </dgm:pt>
    <dgm:pt modelId="{35C3F435-4AF8-44A2-8B78-23AC16F6EBC2}" type="pres">
      <dgm:prSet presAssocID="{4DAC387F-572B-4E7D-A0C1-AF1A46003B76}" presName="childText" presStyleLbl="conFgAcc1" presStyleIdx="4" presStyleCnt="5">
        <dgm:presLayoutVars>
          <dgm:bulletEnabled val="1"/>
        </dgm:presLayoutVars>
      </dgm:prSet>
      <dgm:spPr/>
    </dgm:pt>
  </dgm:ptLst>
  <dgm:cxnLst>
    <dgm:cxn modelId="{70AD0408-40C6-4CBB-97AB-4212069D312C}" type="presOf" srcId="{525B0040-953E-4A2D-AE06-D0E9D1ECFCA9}" destId="{8A42B7F7-074E-4A49-9962-E39134A94970}" srcOrd="0" destOrd="0" presId="urn:microsoft.com/office/officeart/2005/8/layout/list1"/>
    <dgm:cxn modelId="{B285B518-77DE-4D86-BED5-8AD18D1AEE5B}" srcId="{4D251148-5358-497E-B808-F609EDD0F123}" destId="{4DAC387F-572B-4E7D-A0C1-AF1A46003B76}" srcOrd="4" destOrd="0" parTransId="{9C333CC9-106B-477A-AC19-D474EE24C00A}" sibTransId="{9CEDFD24-FF17-426E-8D59-D0653953FEB0}"/>
    <dgm:cxn modelId="{FE6D6121-AE9B-4D3C-A0C2-63D80363CEE6}" srcId="{4D251148-5358-497E-B808-F609EDD0F123}" destId="{C726028B-F62E-4510-B661-D6E7897A9390}" srcOrd="1" destOrd="0" parTransId="{AB524F51-CBB7-4CC5-9344-DC0C0E9A590D}" sibTransId="{770D2BB2-2FFF-40BB-B4C1-40515C13DB15}"/>
    <dgm:cxn modelId="{E4189126-F9F5-41F1-9931-354F4828F1E2}" type="presOf" srcId="{525B0040-953E-4A2D-AE06-D0E9D1ECFCA9}" destId="{248D0B16-167D-4A12-BFEE-3A938198C7CD}" srcOrd="1" destOrd="0" presId="urn:microsoft.com/office/officeart/2005/8/layout/list1"/>
    <dgm:cxn modelId="{2220EE2A-A92A-4F28-B727-1D35B3093E6B}" type="presOf" srcId="{D6EFE5FA-7A4B-4D2A-9367-DDEAC38D03DF}" destId="{83796118-57EB-40D9-82F6-9D74561D4E81}" srcOrd="0" destOrd="0" presId="urn:microsoft.com/office/officeart/2005/8/layout/list1"/>
    <dgm:cxn modelId="{5E9B432C-169B-4C39-98EF-709B4A4A8700}" type="presOf" srcId="{15523C85-9695-4E25-8373-787BEFCEB32C}" destId="{35C3F435-4AF8-44A2-8B78-23AC16F6EBC2}" srcOrd="0" destOrd="0" presId="urn:microsoft.com/office/officeart/2005/8/layout/list1"/>
    <dgm:cxn modelId="{F618D730-F184-4636-9CCF-B8BDFD6F36EA}" type="presOf" srcId="{C726028B-F62E-4510-B661-D6E7897A9390}" destId="{4228FCE9-CCE5-4564-AD7D-436D5B41C61E}" srcOrd="0" destOrd="0" presId="urn:microsoft.com/office/officeart/2005/8/layout/list1"/>
    <dgm:cxn modelId="{6E025A3C-E335-4384-B181-37066E78AB88}" srcId="{C726028B-F62E-4510-B661-D6E7897A9390}" destId="{B82DA72A-95DC-4D50-9157-0CE0A1259B96}" srcOrd="0" destOrd="0" parTransId="{59F0908C-D0B5-4525-9378-84245F873C3C}" sibTransId="{916D59D1-ECEF-4E0C-9FE0-BB6B8F53C209}"/>
    <dgm:cxn modelId="{0A433D3E-8CE0-433D-8253-A3206DA93BDD}" srcId="{4DAC387F-572B-4E7D-A0C1-AF1A46003B76}" destId="{15523C85-9695-4E25-8373-787BEFCEB32C}" srcOrd="0" destOrd="0" parTransId="{DE584F3D-B24A-4BD0-9563-E1A05980E086}" sibTransId="{F088328D-4415-4241-A639-6FE514469D2B}"/>
    <dgm:cxn modelId="{5CCCF340-8E4E-4DD9-846D-2385C4027EFA}" type="presOf" srcId="{4DAC387F-572B-4E7D-A0C1-AF1A46003B76}" destId="{810F1E81-6396-4C0B-9E80-EBA7C685F5E6}" srcOrd="1" destOrd="0" presId="urn:microsoft.com/office/officeart/2005/8/layout/list1"/>
    <dgm:cxn modelId="{550EBC61-6AD5-48EA-9F4D-83C458E3D9CF}" srcId="{4D251148-5358-497E-B808-F609EDD0F123}" destId="{525B0040-953E-4A2D-AE06-D0E9D1ECFCA9}" srcOrd="3" destOrd="0" parTransId="{04C39B00-5954-4901-9A3B-028063C549D9}" sibTransId="{F91F439B-BD0B-47B5-9B70-60EC3C5119D6}"/>
    <dgm:cxn modelId="{83292545-136C-4980-A9B0-A7DC77B4EBAC}" type="presOf" srcId="{D6EFE5FA-7A4B-4D2A-9367-DDEAC38D03DF}" destId="{2A29C9F0-8CE2-4B7D-9FF9-1BC1F7121709}" srcOrd="1" destOrd="0" presId="urn:microsoft.com/office/officeart/2005/8/layout/list1"/>
    <dgm:cxn modelId="{82DF814C-77C4-4581-866B-3203ACFF48D6}" type="presOf" srcId="{C726028B-F62E-4510-B661-D6E7897A9390}" destId="{CAE19A19-3E6B-45ED-B3B1-21AA53447299}" srcOrd="1" destOrd="0" presId="urn:microsoft.com/office/officeart/2005/8/layout/list1"/>
    <dgm:cxn modelId="{ABDF7084-C307-4B0A-A14C-F47DE7643E8A}" srcId="{4D251148-5358-497E-B808-F609EDD0F123}" destId="{3A64EA2A-699A-459C-A92E-3E8E61BBFD93}" srcOrd="0" destOrd="0" parTransId="{A73370AD-750F-4188-AAD7-BEEFDCE47256}" sibTransId="{DB9E450A-04D2-4B4C-BEE9-BA5BD4281153}"/>
    <dgm:cxn modelId="{C41C14A5-EA77-4AA6-883F-5EB0974813A9}" type="presOf" srcId="{4D251148-5358-497E-B808-F609EDD0F123}" destId="{46CE1E31-FDB7-4F14-BF38-AD7A60DF334D}" srcOrd="0" destOrd="0" presId="urn:microsoft.com/office/officeart/2005/8/layout/list1"/>
    <dgm:cxn modelId="{5EB2E0B0-7145-44EA-B909-60FC9B7E5E1E}" type="presOf" srcId="{3A64EA2A-699A-459C-A92E-3E8E61BBFD93}" destId="{B2E9EC37-2FFF-42A4-822F-D1FF3B03F8D7}" srcOrd="0" destOrd="0" presId="urn:microsoft.com/office/officeart/2005/8/layout/list1"/>
    <dgm:cxn modelId="{C32C53B9-1246-4F12-AA36-A8CDB5F11D97}" type="presOf" srcId="{4DAC387F-572B-4E7D-A0C1-AF1A46003B76}" destId="{F1039A80-2A3F-4440-B181-18EF24951D8D}" srcOrd="0" destOrd="0" presId="urn:microsoft.com/office/officeart/2005/8/layout/list1"/>
    <dgm:cxn modelId="{57CD8EC2-CDB5-4B87-814C-5EB394CCF80D}" srcId="{4D251148-5358-497E-B808-F609EDD0F123}" destId="{D6EFE5FA-7A4B-4D2A-9367-DDEAC38D03DF}" srcOrd="2" destOrd="0" parTransId="{2442BF57-8ED0-4002-B6DC-63A74CA9431E}" sibTransId="{92AE13B9-203B-4E47-B859-6EFC9CD86651}"/>
    <dgm:cxn modelId="{2F57F8E5-1533-4F04-8131-4D6E42F0B849}" type="presOf" srcId="{3A64EA2A-699A-459C-A92E-3E8E61BBFD93}" destId="{39D2D940-574E-4374-9BC5-0FFC6BA8BBDD}" srcOrd="1" destOrd="0" presId="urn:microsoft.com/office/officeart/2005/8/layout/list1"/>
    <dgm:cxn modelId="{93B7E0F4-AE77-41DA-8DC2-525887D22631}" type="presOf" srcId="{B82DA72A-95DC-4D50-9157-0CE0A1259B96}" destId="{34B51FC5-874E-4FB1-84F0-C4BA0CF2A938}" srcOrd="0" destOrd="0" presId="urn:microsoft.com/office/officeart/2005/8/layout/list1"/>
    <dgm:cxn modelId="{00732B4B-1727-47B1-912F-4212052AAE5D}" type="presParOf" srcId="{46CE1E31-FDB7-4F14-BF38-AD7A60DF334D}" destId="{B95529E8-D880-4EBF-9E1C-56AF26C7B749}" srcOrd="0" destOrd="0" presId="urn:microsoft.com/office/officeart/2005/8/layout/list1"/>
    <dgm:cxn modelId="{4A585354-75A2-4EF4-9A1F-AFB3820E45BE}" type="presParOf" srcId="{B95529E8-D880-4EBF-9E1C-56AF26C7B749}" destId="{B2E9EC37-2FFF-42A4-822F-D1FF3B03F8D7}" srcOrd="0" destOrd="0" presId="urn:microsoft.com/office/officeart/2005/8/layout/list1"/>
    <dgm:cxn modelId="{EFD4A341-76A1-4051-8663-AD5BEA3C7674}" type="presParOf" srcId="{B95529E8-D880-4EBF-9E1C-56AF26C7B749}" destId="{39D2D940-574E-4374-9BC5-0FFC6BA8BBDD}" srcOrd="1" destOrd="0" presId="urn:microsoft.com/office/officeart/2005/8/layout/list1"/>
    <dgm:cxn modelId="{3C94545F-9B86-474A-9057-D496C09EE591}" type="presParOf" srcId="{46CE1E31-FDB7-4F14-BF38-AD7A60DF334D}" destId="{82AF634F-0FFB-4989-AB46-C70DCC93929E}" srcOrd="1" destOrd="0" presId="urn:microsoft.com/office/officeart/2005/8/layout/list1"/>
    <dgm:cxn modelId="{CFEE9727-3245-4550-9964-ABC8A9DE8FBD}" type="presParOf" srcId="{46CE1E31-FDB7-4F14-BF38-AD7A60DF334D}" destId="{6FCA6B28-EC2C-4AE9-957C-7E5867FC909F}" srcOrd="2" destOrd="0" presId="urn:microsoft.com/office/officeart/2005/8/layout/list1"/>
    <dgm:cxn modelId="{1A43063F-A3B4-4776-B4E9-43201397404C}" type="presParOf" srcId="{46CE1E31-FDB7-4F14-BF38-AD7A60DF334D}" destId="{58DEAA0C-99DB-4767-A911-B87E8FC5E2DE}" srcOrd="3" destOrd="0" presId="urn:microsoft.com/office/officeart/2005/8/layout/list1"/>
    <dgm:cxn modelId="{64C3DF70-0116-4675-AE22-49F2A1359080}" type="presParOf" srcId="{46CE1E31-FDB7-4F14-BF38-AD7A60DF334D}" destId="{7F87AD89-B538-4215-A4DF-45666A9837AD}" srcOrd="4" destOrd="0" presId="urn:microsoft.com/office/officeart/2005/8/layout/list1"/>
    <dgm:cxn modelId="{C0E244E1-1308-4280-8FC7-BBDE970DD17F}" type="presParOf" srcId="{7F87AD89-B538-4215-A4DF-45666A9837AD}" destId="{4228FCE9-CCE5-4564-AD7D-436D5B41C61E}" srcOrd="0" destOrd="0" presId="urn:microsoft.com/office/officeart/2005/8/layout/list1"/>
    <dgm:cxn modelId="{6B46788B-6311-4D28-B5F2-092F85C12B41}" type="presParOf" srcId="{7F87AD89-B538-4215-A4DF-45666A9837AD}" destId="{CAE19A19-3E6B-45ED-B3B1-21AA53447299}" srcOrd="1" destOrd="0" presId="urn:microsoft.com/office/officeart/2005/8/layout/list1"/>
    <dgm:cxn modelId="{F380648F-63CA-41CB-A342-1EF0CA6D66B7}" type="presParOf" srcId="{46CE1E31-FDB7-4F14-BF38-AD7A60DF334D}" destId="{D425DE5F-97C9-46A6-A74A-4FF867ECED37}" srcOrd="5" destOrd="0" presId="urn:microsoft.com/office/officeart/2005/8/layout/list1"/>
    <dgm:cxn modelId="{64F312AA-3D13-47B3-954E-5C446E110FD9}" type="presParOf" srcId="{46CE1E31-FDB7-4F14-BF38-AD7A60DF334D}" destId="{34B51FC5-874E-4FB1-84F0-C4BA0CF2A938}" srcOrd="6" destOrd="0" presId="urn:microsoft.com/office/officeart/2005/8/layout/list1"/>
    <dgm:cxn modelId="{40945A0E-D87C-485A-B80D-6D2A1CE071DC}" type="presParOf" srcId="{46CE1E31-FDB7-4F14-BF38-AD7A60DF334D}" destId="{D73CFE37-B329-4142-9161-0E4F22D7FF5C}" srcOrd="7" destOrd="0" presId="urn:microsoft.com/office/officeart/2005/8/layout/list1"/>
    <dgm:cxn modelId="{F346B8D7-98E2-4631-AE97-EF295BC8094E}" type="presParOf" srcId="{46CE1E31-FDB7-4F14-BF38-AD7A60DF334D}" destId="{4831E4DE-58DC-40D8-BA43-5F776054B71D}" srcOrd="8" destOrd="0" presId="urn:microsoft.com/office/officeart/2005/8/layout/list1"/>
    <dgm:cxn modelId="{B16C27C2-AB3D-4D3C-92D9-EF623F22F3EF}" type="presParOf" srcId="{4831E4DE-58DC-40D8-BA43-5F776054B71D}" destId="{83796118-57EB-40D9-82F6-9D74561D4E81}" srcOrd="0" destOrd="0" presId="urn:microsoft.com/office/officeart/2005/8/layout/list1"/>
    <dgm:cxn modelId="{A9A1F71F-70DD-4F47-B965-1E70C67D7D20}" type="presParOf" srcId="{4831E4DE-58DC-40D8-BA43-5F776054B71D}" destId="{2A29C9F0-8CE2-4B7D-9FF9-1BC1F7121709}" srcOrd="1" destOrd="0" presId="urn:microsoft.com/office/officeart/2005/8/layout/list1"/>
    <dgm:cxn modelId="{5E712F7B-0FBB-4506-A5C2-AE4917BAD4B6}" type="presParOf" srcId="{46CE1E31-FDB7-4F14-BF38-AD7A60DF334D}" destId="{2E00A7B4-3AA1-4372-AE1A-42708B76BF2B}" srcOrd="9" destOrd="0" presId="urn:microsoft.com/office/officeart/2005/8/layout/list1"/>
    <dgm:cxn modelId="{4143D7FA-9CD5-4C98-8A6A-1C2BF60B3823}" type="presParOf" srcId="{46CE1E31-FDB7-4F14-BF38-AD7A60DF334D}" destId="{BF196774-27DA-4A9C-B382-22EED91F8AD4}" srcOrd="10" destOrd="0" presId="urn:microsoft.com/office/officeart/2005/8/layout/list1"/>
    <dgm:cxn modelId="{2D8D7269-932A-4A4A-9F30-C6BEFE2E54FD}" type="presParOf" srcId="{46CE1E31-FDB7-4F14-BF38-AD7A60DF334D}" destId="{75BCDBD4-E54D-4754-B8A5-78A60A54BA90}" srcOrd="11" destOrd="0" presId="urn:microsoft.com/office/officeart/2005/8/layout/list1"/>
    <dgm:cxn modelId="{7057537E-4527-4D26-A2BB-69A70E6C3772}" type="presParOf" srcId="{46CE1E31-FDB7-4F14-BF38-AD7A60DF334D}" destId="{26775D47-3B32-472D-BE86-C554805969FF}" srcOrd="12" destOrd="0" presId="urn:microsoft.com/office/officeart/2005/8/layout/list1"/>
    <dgm:cxn modelId="{B03E3E76-22D5-46E8-99A1-687525A4AD30}" type="presParOf" srcId="{26775D47-3B32-472D-BE86-C554805969FF}" destId="{8A42B7F7-074E-4A49-9962-E39134A94970}" srcOrd="0" destOrd="0" presId="urn:microsoft.com/office/officeart/2005/8/layout/list1"/>
    <dgm:cxn modelId="{981F5D1F-6560-49A8-ABBA-68FEEBD0FFFD}" type="presParOf" srcId="{26775D47-3B32-472D-BE86-C554805969FF}" destId="{248D0B16-167D-4A12-BFEE-3A938198C7CD}" srcOrd="1" destOrd="0" presId="urn:microsoft.com/office/officeart/2005/8/layout/list1"/>
    <dgm:cxn modelId="{0C967191-D98F-4F2B-B8D1-BCC5E28D9F7F}" type="presParOf" srcId="{46CE1E31-FDB7-4F14-BF38-AD7A60DF334D}" destId="{AF08686F-1976-424B-AEAA-E1F0B99EE9D7}" srcOrd="13" destOrd="0" presId="urn:microsoft.com/office/officeart/2005/8/layout/list1"/>
    <dgm:cxn modelId="{978393A0-6743-4938-BA25-9D0CDFE26239}" type="presParOf" srcId="{46CE1E31-FDB7-4F14-BF38-AD7A60DF334D}" destId="{2C51C2EE-FCD5-4D53-B17B-3180772B4D81}" srcOrd="14" destOrd="0" presId="urn:microsoft.com/office/officeart/2005/8/layout/list1"/>
    <dgm:cxn modelId="{9AB9A821-CC66-4AA7-8002-BABB4B6E8AAA}" type="presParOf" srcId="{46CE1E31-FDB7-4F14-BF38-AD7A60DF334D}" destId="{580A1229-5654-4FF1-9E2A-D3623AF03F77}" srcOrd="15" destOrd="0" presId="urn:microsoft.com/office/officeart/2005/8/layout/list1"/>
    <dgm:cxn modelId="{480C90E4-7FB1-4A43-9827-C5EE15E19B08}" type="presParOf" srcId="{46CE1E31-FDB7-4F14-BF38-AD7A60DF334D}" destId="{BB79AAB9-05CC-49DB-B0E4-4D773E5EA147}" srcOrd="16" destOrd="0" presId="urn:microsoft.com/office/officeart/2005/8/layout/list1"/>
    <dgm:cxn modelId="{D7539DE1-FC69-45B9-97DB-77726273B423}" type="presParOf" srcId="{BB79AAB9-05CC-49DB-B0E4-4D773E5EA147}" destId="{F1039A80-2A3F-4440-B181-18EF24951D8D}" srcOrd="0" destOrd="0" presId="urn:microsoft.com/office/officeart/2005/8/layout/list1"/>
    <dgm:cxn modelId="{ADFC6A1E-6044-40C3-BAC6-2003BA112E8C}" type="presParOf" srcId="{BB79AAB9-05CC-49DB-B0E4-4D773E5EA147}" destId="{810F1E81-6396-4C0B-9E80-EBA7C685F5E6}" srcOrd="1" destOrd="0" presId="urn:microsoft.com/office/officeart/2005/8/layout/list1"/>
    <dgm:cxn modelId="{AB7BCDE9-B579-412C-A5C6-BB05B417FA31}" type="presParOf" srcId="{46CE1E31-FDB7-4F14-BF38-AD7A60DF334D}" destId="{877E2665-BC94-4913-BBB0-A5D52F1BCA74}" srcOrd="17" destOrd="0" presId="urn:microsoft.com/office/officeart/2005/8/layout/list1"/>
    <dgm:cxn modelId="{6CDDA92A-9C97-445B-9958-0610A51B9B05}" type="presParOf" srcId="{46CE1E31-FDB7-4F14-BF38-AD7A60DF334D}" destId="{35C3F435-4AF8-44A2-8B78-23AC16F6EBC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7248E98-C275-4E9A-B24F-E5AB83C4B6D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6375E22-33E2-4628-89D8-8E18AB0FC0EA}">
      <dgm:prSet/>
      <dgm:spPr/>
      <dgm:t>
        <a:bodyPr/>
        <a:lstStyle/>
        <a:p>
          <a:r>
            <a:rPr lang="en-US" dirty="0"/>
            <a:t>Certificates</a:t>
          </a:r>
        </a:p>
      </dgm:t>
    </dgm:pt>
    <dgm:pt modelId="{4B65B921-375F-4777-8312-D5FA568F25F3}" type="parTrans" cxnId="{19DE3048-9598-48C0-BFC7-94B16346E572}">
      <dgm:prSet/>
      <dgm:spPr/>
      <dgm:t>
        <a:bodyPr/>
        <a:lstStyle/>
        <a:p>
          <a:endParaRPr lang="en-US"/>
        </a:p>
      </dgm:t>
    </dgm:pt>
    <dgm:pt modelId="{88F1D898-78B0-46DF-B7EF-DCDCE6A0C77C}" type="sibTrans" cxnId="{19DE3048-9598-48C0-BFC7-94B16346E572}">
      <dgm:prSet/>
      <dgm:spPr/>
      <dgm:t>
        <a:bodyPr/>
        <a:lstStyle/>
        <a:p>
          <a:endParaRPr lang="en-US"/>
        </a:p>
      </dgm:t>
    </dgm:pt>
    <dgm:pt modelId="{5F5CD858-126A-45D0-9BDA-27C2FAE04A1A}">
      <dgm:prSet/>
      <dgm:spPr/>
      <dgm:t>
        <a:bodyPr/>
        <a:lstStyle/>
        <a:p>
          <a:r>
            <a:rPr lang="en-US" dirty="0"/>
            <a:t>Emails</a:t>
          </a:r>
        </a:p>
      </dgm:t>
    </dgm:pt>
    <dgm:pt modelId="{5E9D819F-75BE-4D80-B3B8-665BDB316BA1}" type="parTrans" cxnId="{2F8764FD-7446-43BC-BCC1-9AA45E3E875D}">
      <dgm:prSet/>
      <dgm:spPr/>
      <dgm:t>
        <a:bodyPr/>
        <a:lstStyle/>
        <a:p>
          <a:endParaRPr lang="en-US"/>
        </a:p>
      </dgm:t>
    </dgm:pt>
    <dgm:pt modelId="{F608125F-E28A-4974-BC2C-60F31C0AFCC2}" type="sibTrans" cxnId="{2F8764FD-7446-43BC-BCC1-9AA45E3E875D}">
      <dgm:prSet/>
      <dgm:spPr/>
      <dgm:t>
        <a:bodyPr/>
        <a:lstStyle/>
        <a:p>
          <a:endParaRPr lang="en-US"/>
        </a:p>
      </dgm:t>
    </dgm:pt>
    <dgm:pt modelId="{0ECF9B62-CC36-470A-A8E3-071B2B3A3E52}">
      <dgm:prSet/>
      <dgm:spPr/>
      <dgm:t>
        <a:bodyPr/>
        <a:lstStyle/>
        <a:p>
          <a:r>
            <a:rPr lang="en-US" dirty="0"/>
            <a:t>Forms</a:t>
          </a:r>
        </a:p>
      </dgm:t>
    </dgm:pt>
    <dgm:pt modelId="{C1997038-BFEA-4544-B383-0917168447A6}" type="parTrans" cxnId="{0DC7AE14-048E-4BF5-9E5A-8109E26805A1}">
      <dgm:prSet/>
      <dgm:spPr/>
      <dgm:t>
        <a:bodyPr/>
        <a:lstStyle/>
        <a:p>
          <a:endParaRPr lang="en-US"/>
        </a:p>
      </dgm:t>
    </dgm:pt>
    <dgm:pt modelId="{ABDB038D-938A-4FC6-BF0B-84B1A5D532BD}" type="sibTrans" cxnId="{0DC7AE14-048E-4BF5-9E5A-8109E26805A1}">
      <dgm:prSet/>
      <dgm:spPr/>
      <dgm:t>
        <a:bodyPr/>
        <a:lstStyle/>
        <a:p>
          <a:endParaRPr lang="en-US"/>
        </a:p>
      </dgm:t>
    </dgm:pt>
    <dgm:pt modelId="{6F196A46-4492-465C-971B-B8C836307BA8}">
      <dgm:prSet/>
      <dgm:spPr/>
      <dgm:t>
        <a:bodyPr/>
        <a:lstStyle/>
        <a:p>
          <a:r>
            <a:rPr lang="en-US" dirty="0"/>
            <a:t>Interviews (Limited Basis)</a:t>
          </a:r>
        </a:p>
      </dgm:t>
    </dgm:pt>
    <dgm:pt modelId="{86EAFED5-A507-41CD-9D25-51B412DD7948}" type="parTrans" cxnId="{B55C1BB2-9F44-4372-A366-727F737D57BC}">
      <dgm:prSet/>
      <dgm:spPr/>
      <dgm:t>
        <a:bodyPr/>
        <a:lstStyle/>
        <a:p>
          <a:endParaRPr lang="en-US"/>
        </a:p>
      </dgm:t>
    </dgm:pt>
    <dgm:pt modelId="{E3602BDD-2343-42DE-A281-EB789E91D38E}" type="sibTrans" cxnId="{B55C1BB2-9F44-4372-A366-727F737D57BC}">
      <dgm:prSet/>
      <dgm:spPr/>
      <dgm:t>
        <a:bodyPr/>
        <a:lstStyle/>
        <a:p>
          <a:endParaRPr lang="en-US"/>
        </a:p>
      </dgm:t>
    </dgm:pt>
    <dgm:pt modelId="{F6926F94-B300-46DE-8612-BE883FBDEDA9}">
      <dgm:prSet/>
      <dgm:spPr/>
      <dgm:t>
        <a:bodyPr/>
        <a:lstStyle/>
        <a:p>
          <a:r>
            <a:rPr lang="en-US" dirty="0"/>
            <a:t>Incident &amp; Investigative Reports</a:t>
          </a:r>
        </a:p>
      </dgm:t>
    </dgm:pt>
    <dgm:pt modelId="{C7BF4353-15A2-4BE2-B59F-3E8404CA1B3F}" type="parTrans" cxnId="{E5D549F1-2BB4-4128-9892-C6483DEDFE1C}">
      <dgm:prSet/>
      <dgm:spPr/>
      <dgm:t>
        <a:bodyPr/>
        <a:lstStyle/>
        <a:p>
          <a:endParaRPr lang="en-US"/>
        </a:p>
      </dgm:t>
    </dgm:pt>
    <dgm:pt modelId="{8AFF9556-B5F6-40D1-825D-3F09B30A7AC2}" type="sibTrans" cxnId="{E5D549F1-2BB4-4128-9892-C6483DEDFE1C}">
      <dgm:prSet/>
      <dgm:spPr/>
      <dgm:t>
        <a:bodyPr/>
        <a:lstStyle/>
        <a:p>
          <a:endParaRPr lang="en-US"/>
        </a:p>
      </dgm:t>
    </dgm:pt>
    <dgm:pt modelId="{7D12877B-E9B0-45AA-A930-3BB30630CB11}">
      <dgm:prSet/>
      <dgm:spPr/>
      <dgm:t>
        <a:bodyPr/>
        <a:lstStyle/>
        <a:p>
          <a:r>
            <a:rPr lang="en-US" dirty="0"/>
            <a:t>Lesson Plans</a:t>
          </a:r>
        </a:p>
      </dgm:t>
    </dgm:pt>
    <dgm:pt modelId="{3C3088BB-60CB-4689-9A1D-77DBC570EB3F}" type="parTrans" cxnId="{EC2B3049-5CAD-47B8-B9B8-555DB9A2E403}">
      <dgm:prSet/>
      <dgm:spPr/>
      <dgm:t>
        <a:bodyPr/>
        <a:lstStyle/>
        <a:p>
          <a:endParaRPr lang="en-US"/>
        </a:p>
      </dgm:t>
    </dgm:pt>
    <dgm:pt modelId="{DE695E5C-7491-4AA8-BA67-64AA9A9B3829}" type="sibTrans" cxnId="{EC2B3049-5CAD-47B8-B9B8-555DB9A2E403}">
      <dgm:prSet/>
      <dgm:spPr/>
      <dgm:t>
        <a:bodyPr/>
        <a:lstStyle/>
        <a:p>
          <a:endParaRPr lang="en-US"/>
        </a:p>
      </dgm:t>
    </dgm:pt>
    <dgm:pt modelId="{A33779DD-D8AB-4847-BE35-476429EA0EB0}">
      <dgm:prSet/>
      <dgm:spPr/>
      <dgm:t>
        <a:bodyPr/>
        <a:lstStyle/>
        <a:p>
          <a:r>
            <a:rPr lang="en-US" dirty="0"/>
            <a:t>Memorandums (Memo-to-File)</a:t>
          </a:r>
        </a:p>
      </dgm:t>
    </dgm:pt>
    <dgm:pt modelId="{740F4768-DA42-48E0-B1FF-3ED0AD9729C2}" type="parTrans" cxnId="{543F443D-3529-43EA-B0C5-F717D956E3DC}">
      <dgm:prSet/>
      <dgm:spPr/>
      <dgm:t>
        <a:bodyPr/>
        <a:lstStyle/>
        <a:p>
          <a:endParaRPr lang="en-US"/>
        </a:p>
      </dgm:t>
    </dgm:pt>
    <dgm:pt modelId="{ECA4DF5F-848A-486C-813D-C4EEF86AC9FA}" type="sibTrans" cxnId="{543F443D-3529-43EA-B0C5-F717D956E3DC}">
      <dgm:prSet/>
      <dgm:spPr/>
      <dgm:t>
        <a:bodyPr/>
        <a:lstStyle/>
        <a:p>
          <a:endParaRPr lang="en-US"/>
        </a:p>
      </dgm:t>
    </dgm:pt>
    <dgm:pt modelId="{D1C06138-CCF3-4496-949D-E5A24FC502FE}">
      <dgm:prSet/>
      <dgm:spPr/>
      <dgm:t>
        <a:bodyPr/>
        <a:lstStyle/>
        <a:p>
          <a:r>
            <a:rPr lang="en-US" dirty="0"/>
            <a:t>Observation</a:t>
          </a:r>
        </a:p>
      </dgm:t>
    </dgm:pt>
    <dgm:pt modelId="{5EDC438D-BB1F-45D6-8FE6-8FE3ED92FA38}" type="parTrans" cxnId="{0770F420-217C-4D40-B098-0A1D6776C685}">
      <dgm:prSet/>
      <dgm:spPr/>
      <dgm:t>
        <a:bodyPr/>
        <a:lstStyle/>
        <a:p>
          <a:endParaRPr lang="en-US"/>
        </a:p>
      </dgm:t>
    </dgm:pt>
    <dgm:pt modelId="{95CCC756-77D5-4595-8848-3D82F813F6A0}" type="sibTrans" cxnId="{0770F420-217C-4D40-B098-0A1D6776C685}">
      <dgm:prSet/>
      <dgm:spPr/>
      <dgm:t>
        <a:bodyPr/>
        <a:lstStyle/>
        <a:p>
          <a:endParaRPr lang="en-US"/>
        </a:p>
      </dgm:t>
    </dgm:pt>
    <dgm:pt modelId="{FAA064DC-86B1-402A-884A-60E096929EBE}">
      <dgm:prSet/>
      <dgm:spPr/>
      <dgm:t>
        <a:bodyPr/>
        <a:lstStyle/>
        <a:p>
          <a:r>
            <a:rPr lang="en-US" dirty="0"/>
            <a:t>Video</a:t>
          </a:r>
        </a:p>
      </dgm:t>
    </dgm:pt>
    <dgm:pt modelId="{F94CAEEB-D055-4C4C-907D-B0FEBD85473F}" type="parTrans" cxnId="{FD61019F-6995-4844-87D4-024F9D4FB526}">
      <dgm:prSet/>
      <dgm:spPr/>
      <dgm:t>
        <a:bodyPr/>
        <a:lstStyle/>
        <a:p>
          <a:endParaRPr lang="en-US"/>
        </a:p>
      </dgm:t>
    </dgm:pt>
    <dgm:pt modelId="{20E9F12D-53DD-41A3-BB5D-98A3DB5AEAE3}" type="sibTrans" cxnId="{FD61019F-6995-4844-87D4-024F9D4FB526}">
      <dgm:prSet/>
      <dgm:spPr/>
      <dgm:t>
        <a:bodyPr/>
        <a:lstStyle/>
        <a:p>
          <a:endParaRPr lang="en-US"/>
        </a:p>
      </dgm:t>
    </dgm:pt>
    <dgm:pt modelId="{FED81204-9620-48B6-8579-6D07A77584B7}" type="pres">
      <dgm:prSet presAssocID="{37248E98-C275-4E9A-B24F-E5AB83C4B6D3}" presName="diagram" presStyleCnt="0">
        <dgm:presLayoutVars>
          <dgm:dir/>
          <dgm:resizeHandles val="exact"/>
        </dgm:presLayoutVars>
      </dgm:prSet>
      <dgm:spPr/>
    </dgm:pt>
    <dgm:pt modelId="{A13A5E58-AF29-4AB5-9E8E-1F79682A7E7F}" type="pres">
      <dgm:prSet presAssocID="{F6375E22-33E2-4628-89D8-8E18AB0FC0EA}" presName="node" presStyleLbl="node1" presStyleIdx="0" presStyleCnt="9">
        <dgm:presLayoutVars>
          <dgm:bulletEnabled val="1"/>
        </dgm:presLayoutVars>
      </dgm:prSet>
      <dgm:spPr/>
    </dgm:pt>
    <dgm:pt modelId="{1B940BD4-A478-41B7-B345-9E5F1CDCAD04}" type="pres">
      <dgm:prSet presAssocID="{88F1D898-78B0-46DF-B7EF-DCDCE6A0C77C}" presName="sibTrans" presStyleCnt="0"/>
      <dgm:spPr/>
    </dgm:pt>
    <dgm:pt modelId="{86B7D0AC-08AF-47AD-A46A-09727E26399F}" type="pres">
      <dgm:prSet presAssocID="{5F5CD858-126A-45D0-9BDA-27C2FAE04A1A}" presName="node" presStyleLbl="node1" presStyleIdx="1" presStyleCnt="9">
        <dgm:presLayoutVars>
          <dgm:bulletEnabled val="1"/>
        </dgm:presLayoutVars>
      </dgm:prSet>
      <dgm:spPr/>
    </dgm:pt>
    <dgm:pt modelId="{DE525A2C-3B68-4388-94AC-AA3A8F71D602}" type="pres">
      <dgm:prSet presAssocID="{F608125F-E28A-4974-BC2C-60F31C0AFCC2}" presName="sibTrans" presStyleCnt="0"/>
      <dgm:spPr/>
    </dgm:pt>
    <dgm:pt modelId="{24BCF869-88E0-45E2-865C-10838CDDFDB5}" type="pres">
      <dgm:prSet presAssocID="{0ECF9B62-CC36-470A-A8E3-071B2B3A3E52}" presName="node" presStyleLbl="node1" presStyleIdx="2" presStyleCnt="9">
        <dgm:presLayoutVars>
          <dgm:bulletEnabled val="1"/>
        </dgm:presLayoutVars>
      </dgm:prSet>
      <dgm:spPr/>
    </dgm:pt>
    <dgm:pt modelId="{32C7ABA4-FF6C-42B7-9B9C-EB7287CDE57E}" type="pres">
      <dgm:prSet presAssocID="{ABDB038D-938A-4FC6-BF0B-84B1A5D532BD}" presName="sibTrans" presStyleCnt="0"/>
      <dgm:spPr/>
    </dgm:pt>
    <dgm:pt modelId="{791F4C95-50C5-4A4F-B95D-EF7C72B4C31B}" type="pres">
      <dgm:prSet presAssocID="{6F196A46-4492-465C-971B-B8C836307BA8}" presName="node" presStyleLbl="node1" presStyleIdx="3" presStyleCnt="9">
        <dgm:presLayoutVars>
          <dgm:bulletEnabled val="1"/>
        </dgm:presLayoutVars>
      </dgm:prSet>
      <dgm:spPr/>
    </dgm:pt>
    <dgm:pt modelId="{A10570A2-46AF-4725-AABF-CC54AD3D9F88}" type="pres">
      <dgm:prSet presAssocID="{E3602BDD-2343-42DE-A281-EB789E91D38E}" presName="sibTrans" presStyleCnt="0"/>
      <dgm:spPr/>
    </dgm:pt>
    <dgm:pt modelId="{B6C35112-FB74-4206-AAFC-E216D7D65FA4}" type="pres">
      <dgm:prSet presAssocID="{F6926F94-B300-46DE-8612-BE883FBDEDA9}" presName="node" presStyleLbl="node1" presStyleIdx="4" presStyleCnt="9">
        <dgm:presLayoutVars>
          <dgm:bulletEnabled val="1"/>
        </dgm:presLayoutVars>
      </dgm:prSet>
      <dgm:spPr/>
    </dgm:pt>
    <dgm:pt modelId="{D1B0433A-3AA6-4916-9E19-BD3CC5850F4E}" type="pres">
      <dgm:prSet presAssocID="{8AFF9556-B5F6-40D1-825D-3F09B30A7AC2}" presName="sibTrans" presStyleCnt="0"/>
      <dgm:spPr/>
    </dgm:pt>
    <dgm:pt modelId="{A65413C1-69FA-4772-95EA-FAB67280B41E}" type="pres">
      <dgm:prSet presAssocID="{7D12877B-E9B0-45AA-A930-3BB30630CB11}" presName="node" presStyleLbl="node1" presStyleIdx="5" presStyleCnt="9">
        <dgm:presLayoutVars>
          <dgm:bulletEnabled val="1"/>
        </dgm:presLayoutVars>
      </dgm:prSet>
      <dgm:spPr/>
    </dgm:pt>
    <dgm:pt modelId="{5992F6E2-80C9-4E57-B25C-8F374427AE7A}" type="pres">
      <dgm:prSet presAssocID="{DE695E5C-7491-4AA8-BA67-64AA9A9B3829}" presName="sibTrans" presStyleCnt="0"/>
      <dgm:spPr/>
    </dgm:pt>
    <dgm:pt modelId="{CEE226CD-1EB8-4DCC-8B57-FB5A85F081D2}" type="pres">
      <dgm:prSet presAssocID="{A33779DD-D8AB-4847-BE35-476429EA0EB0}" presName="node" presStyleLbl="node1" presStyleIdx="6" presStyleCnt="9">
        <dgm:presLayoutVars>
          <dgm:bulletEnabled val="1"/>
        </dgm:presLayoutVars>
      </dgm:prSet>
      <dgm:spPr/>
    </dgm:pt>
    <dgm:pt modelId="{4FEABD05-32FB-4E38-8EA6-8B3EE31E0330}" type="pres">
      <dgm:prSet presAssocID="{ECA4DF5F-848A-486C-813D-C4EEF86AC9FA}" presName="sibTrans" presStyleCnt="0"/>
      <dgm:spPr/>
    </dgm:pt>
    <dgm:pt modelId="{F6A45B43-038A-4ED2-8A1D-FDED65F78664}" type="pres">
      <dgm:prSet presAssocID="{D1C06138-CCF3-4496-949D-E5A24FC502FE}" presName="node" presStyleLbl="node1" presStyleIdx="7" presStyleCnt="9">
        <dgm:presLayoutVars>
          <dgm:bulletEnabled val="1"/>
        </dgm:presLayoutVars>
      </dgm:prSet>
      <dgm:spPr/>
    </dgm:pt>
    <dgm:pt modelId="{638D30C5-8BA5-4045-97C9-687C8E034454}" type="pres">
      <dgm:prSet presAssocID="{95CCC756-77D5-4595-8848-3D82F813F6A0}" presName="sibTrans" presStyleCnt="0"/>
      <dgm:spPr/>
    </dgm:pt>
    <dgm:pt modelId="{040974A8-AEA3-4EC8-B9CD-4312B8B35D17}" type="pres">
      <dgm:prSet presAssocID="{FAA064DC-86B1-402A-884A-60E096929EBE}" presName="node" presStyleLbl="node1" presStyleIdx="8" presStyleCnt="9">
        <dgm:presLayoutVars>
          <dgm:bulletEnabled val="1"/>
        </dgm:presLayoutVars>
      </dgm:prSet>
      <dgm:spPr/>
    </dgm:pt>
  </dgm:ptLst>
  <dgm:cxnLst>
    <dgm:cxn modelId="{440B0703-F6E2-4C64-919F-4C5F2942C734}" type="presOf" srcId="{37248E98-C275-4E9A-B24F-E5AB83C4B6D3}" destId="{FED81204-9620-48B6-8579-6D07A77584B7}" srcOrd="0" destOrd="0" presId="urn:microsoft.com/office/officeart/2005/8/layout/default"/>
    <dgm:cxn modelId="{0DC7AE14-048E-4BF5-9E5A-8109E26805A1}" srcId="{37248E98-C275-4E9A-B24F-E5AB83C4B6D3}" destId="{0ECF9B62-CC36-470A-A8E3-071B2B3A3E52}" srcOrd="2" destOrd="0" parTransId="{C1997038-BFEA-4544-B383-0917168447A6}" sibTransId="{ABDB038D-938A-4FC6-BF0B-84B1A5D532BD}"/>
    <dgm:cxn modelId="{0770F420-217C-4D40-B098-0A1D6776C685}" srcId="{37248E98-C275-4E9A-B24F-E5AB83C4B6D3}" destId="{D1C06138-CCF3-4496-949D-E5A24FC502FE}" srcOrd="7" destOrd="0" parTransId="{5EDC438D-BB1F-45D6-8FE6-8FE3ED92FA38}" sibTransId="{95CCC756-77D5-4595-8848-3D82F813F6A0}"/>
    <dgm:cxn modelId="{543F443D-3529-43EA-B0C5-F717D956E3DC}" srcId="{37248E98-C275-4E9A-B24F-E5AB83C4B6D3}" destId="{A33779DD-D8AB-4847-BE35-476429EA0EB0}" srcOrd="6" destOrd="0" parTransId="{740F4768-DA42-48E0-B1FF-3ED0AD9729C2}" sibTransId="{ECA4DF5F-848A-486C-813D-C4EEF86AC9FA}"/>
    <dgm:cxn modelId="{CA7F265D-F505-4A82-8148-AC09852D8BAE}" type="presOf" srcId="{F6375E22-33E2-4628-89D8-8E18AB0FC0EA}" destId="{A13A5E58-AF29-4AB5-9E8E-1F79682A7E7F}" srcOrd="0" destOrd="0" presId="urn:microsoft.com/office/officeart/2005/8/layout/default"/>
    <dgm:cxn modelId="{19DE3048-9598-48C0-BFC7-94B16346E572}" srcId="{37248E98-C275-4E9A-B24F-E5AB83C4B6D3}" destId="{F6375E22-33E2-4628-89D8-8E18AB0FC0EA}" srcOrd="0" destOrd="0" parTransId="{4B65B921-375F-4777-8312-D5FA568F25F3}" sibTransId="{88F1D898-78B0-46DF-B7EF-DCDCE6A0C77C}"/>
    <dgm:cxn modelId="{EC2B3049-5CAD-47B8-B9B8-555DB9A2E403}" srcId="{37248E98-C275-4E9A-B24F-E5AB83C4B6D3}" destId="{7D12877B-E9B0-45AA-A930-3BB30630CB11}" srcOrd="5" destOrd="0" parTransId="{3C3088BB-60CB-4689-9A1D-77DBC570EB3F}" sibTransId="{DE695E5C-7491-4AA8-BA67-64AA9A9B3829}"/>
    <dgm:cxn modelId="{7E27A96E-40FC-4888-A4DF-18A99B294498}" type="presOf" srcId="{5F5CD858-126A-45D0-9BDA-27C2FAE04A1A}" destId="{86B7D0AC-08AF-47AD-A46A-09727E26399F}" srcOrd="0" destOrd="0" presId="urn:microsoft.com/office/officeart/2005/8/layout/default"/>
    <dgm:cxn modelId="{FF97F880-F32A-4321-8E3C-DDE3149FB4F0}" type="presOf" srcId="{6F196A46-4492-465C-971B-B8C836307BA8}" destId="{791F4C95-50C5-4A4F-B95D-EF7C72B4C31B}" srcOrd="0" destOrd="0" presId="urn:microsoft.com/office/officeart/2005/8/layout/default"/>
    <dgm:cxn modelId="{74BF4C87-51A5-4D81-82B5-BEA006D763C3}" type="presOf" srcId="{7D12877B-E9B0-45AA-A930-3BB30630CB11}" destId="{A65413C1-69FA-4772-95EA-FAB67280B41E}" srcOrd="0" destOrd="0" presId="urn:microsoft.com/office/officeart/2005/8/layout/default"/>
    <dgm:cxn modelId="{8E9EDD8C-3889-4423-951D-FA71F26D4E90}" type="presOf" srcId="{0ECF9B62-CC36-470A-A8E3-071B2B3A3E52}" destId="{24BCF869-88E0-45E2-865C-10838CDDFDB5}" srcOrd="0" destOrd="0" presId="urn:microsoft.com/office/officeart/2005/8/layout/default"/>
    <dgm:cxn modelId="{04773B93-1280-4C95-8178-4D138C921122}" type="presOf" srcId="{D1C06138-CCF3-4496-949D-E5A24FC502FE}" destId="{F6A45B43-038A-4ED2-8A1D-FDED65F78664}" srcOrd="0" destOrd="0" presId="urn:microsoft.com/office/officeart/2005/8/layout/default"/>
    <dgm:cxn modelId="{FD61019F-6995-4844-87D4-024F9D4FB526}" srcId="{37248E98-C275-4E9A-B24F-E5AB83C4B6D3}" destId="{FAA064DC-86B1-402A-884A-60E096929EBE}" srcOrd="8" destOrd="0" parTransId="{F94CAEEB-D055-4C4C-907D-B0FEBD85473F}" sibTransId="{20E9F12D-53DD-41A3-BB5D-98A3DB5AEAE3}"/>
    <dgm:cxn modelId="{947EB6A1-9DC8-4E0A-82C2-0AA46DD57533}" type="presOf" srcId="{A33779DD-D8AB-4847-BE35-476429EA0EB0}" destId="{CEE226CD-1EB8-4DCC-8B57-FB5A85F081D2}" srcOrd="0" destOrd="0" presId="urn:microsoft.com/office/officeart/2005/8/layout/default"/>
    <dgm:cxn modelId="{CB2BABA8-06D7-4090-A48C-2CECEEC92B39}" type="presOf" srcId="{F6926F94-B300-46DE-8612-BE883FBDEDA9}" destId="{B6C35112-FB74-4206-AAFC-E216D7D65FA4}" srcOrd="0" destOrd="0" presId="urn:microsoft.com/office/officeart/2005/8/layout/default"/>
    <dgm:cxn modelId="{B55C1BB2-9F44-4372-A366-727F737D57BC}" srcId="{37248E98-C275-4E9A-B24F-E5AB83C4B6D3}" destId="{6F196A46-4492-465C-971B-B8C836307BA8}" srcOrd="3" destOrd="0" parTransId="{86EAFED5-A507-41CD-9D25-51B412DD7948}" sibTransId="{E3602BDD-2343-42DE-A281-EB789E91D38E}"/>
    <dgm:cxn modelId="{67ABF6C9-D677-4F68-B3F4-4E9DB5DD7B7A}" type="presOf" srcId="{FAA064DC-86B1-402A-884A-60E096929EBE}" destId="{040974A8-AEA3-4EC8-B9CD-4312B8B35D17}" srcOrd="0" destOrd="0" presId="urn:microsoft.com/office/officeart/2005/8/layout/default"/>
    <dgm:cxn modelId="{E5D549F1-2BB4-4128-9892-C6483DEDFE1C}" srcId="{37248E98-C275-4E9A-B24F-E5AB83C4B6D3}" destId="{F6926F94-B300-46DE-8612-BE883FBDEDA9}" srcOrd="4" destOrd="0" parTransId="{C7BF4353-15A2-4BE2-B59F-3E8404CA1B3F}" sibTransId="{8AFF9556-B5F6-40D1-825D-3F09B30A7AC2}"/>
    <dgm:cxn modelId="{2F8764FD-7446-43BC-BCC1-9AA45E3E875D}" srcId="{37248E98-C275-4E9A-B24F-E5AB83C4B6D3}" destId="{5F5CD858-126A-45D0-9BDA-27C2FAE04A1A}" srcOrd="1" destOrd="0" parTransId="{5E9D819F-75BE-4D80-B3B8-665BDB316BA1}" sibTransId="{F608125F-E28A-4974-BC2C-60F31C0AFCC2}"/>
    <dgm:cxn modelId="{69F4BDE0-6FB4-49A1-A434-C3CC479F956E}" type="presParOf" srcId="{FED81204-9620-48B6-8579-6D07A77584B7}" destId="{A13A5E58-AF29-4AB5-9E8E-1F79682A7E7F}" srcOrd="0" destOrd="0" presId="urn:microsoft.com/office/officeart/2005/8/layout/default"/>
    <dgm:cxn modelId="{D8DE253B-AB5C-475C-B07D-DDBC36650C97}" type="presParOf" srcId="{FED81204-9620-48B6-8579-6D07A77584B7}" destId="{1B940BD4-A478-41B7-B345-9E5F1CDCAD04}" srcOrd="1" destOrd="0" presId="urn:microsoft.com/office/officeart/2005/8/layout/default"/>
    <dgm:cxn modelId="{E979C896-5E78-48F2-AF3A-70C5AE00E767}" type="presParOf" srcId="{FED81204-9620-48B6-8579-6D07A77584B7}" destId="{86B7D0AC-08AF-47AD-A46A-09727E26399F}" srcOrd="2" destOrd="0" presId="urn:microsoft.com/office/officeart/2005/8/layout/default"/>
    <dgm:cxn modelId="{223DE839-263A-4674-BCD7-8AA2BC337323}" type="presParOf" srcId="{FED81204-9620-48B6-8579-6D07A77584B7}" destId="{DE525A2C-3B68-4388-94AC-AA3A8F71D602}" srcOrd="3" destOrd="0" presId="urn:microsoft.com/office/officeart/2005/8/layout/default"/>
    <dgm:cxn modelId="{AECFD1A3-B9B5-4F13-8AFD-BBBEFF18D98E}" type="presParOf" srcId="{FED81204-9620-48B6-8579-6D07A77584B7}" destId="{24BCF869-88E0-45E2-865C-10838CDDFDB5}" srcOrd="4" destOrd="0" presId="urn:microsoft.com/office/officeart/2005/8/layout/default"/>
    <dgm:cxn modelId="{01485E6A-BA92-4240-8B31-93FED502F6DA}" type="presParOf" srcId="{FED81204-9620-48B6-8579-6D07A77584B7}" destId="{32C7ABA4-FF6C-42B7-9B9C-EB7287CDE57E}" srcOrd="5" destOrd="0" presId="urn:microsoft.com/office/officeart/2005/8/layout/default"/>
    <dgm:cxn modelId="{1432A725-FA60-476D-8351-12E510A853A3}" type="presParOf" srcId="{FED81204-9620-48B6-8579-6D07A77584B7}" destId="{791F4C95-50C5-4A4F-B95D-EF7C72B4C31B}" srcOrd="6" destOrd="0" presId="urn:microsoft.com/office/officeart/2005/8/layout/default"/>
    <dgm:cxn modelId="{5DD4FCF6-FA61-4DDC-9653-834F7E08B663}" type="presParOf" srcId="{FED81204-9620-48B6-8579-6D07A77584B7}" destId="{A10570A2-46AF-4725-AABF-CC54AD3D9F88}" srcOrd="7" destOrd="0" presId="urn:microsoft.com/office/officeart/2005/8/layout/default"/>
    <dgm:cxn modelId="{A94E5D21-01B6-4C60-9CDC-65B5E158D648}" type="presParOf" srcId="{FED81204-9620-48B6-8579-6D07A77584B7}" destId="{B6C35112-FB74-4206-AAFC-E216D7D65FA4}" srcOrd="8" destOrd="0" presId="urn:microsoft.com/office/officeart/2005/8/layout/default"/>
    <dgm:cxn modelId="{F0A5757D-65B3-48B4-9B31-B22A20A3C40C}" type="presParOf" srcId="{FED81204-9620-48B6-8579-6D07A77584B7}" destId="{D1B0433A-3AA6-4916-9E19-BD3CC5850F4E}" srcOrd="9" destOrd="0" presId="urn:microsoft.com/office/officeart/2005/8/layout/default"/>
    <dgm:cxn modelId="{39917A82-2CA7-4AD3-AB02-0A086BAB96F2}" type="presParOf" srcId="{FED81204-9620-48B6-8579-6D07A77584B7}" destId="{A65413C1-69FA-4772-95EA-FAB67280B41E}" srcOrd="10" destOrd="0" presId="urn:microsoft.com/office/officeart/2005/8/layout/default"/>
    <dgm:cxn modelId="{6A8B4741-C84C-4B77-BEAF-8ABD0B291DA9}" type="presParOf" srcId="{FED81204-9620-48B6-8579-6D07A77584B7}" destId="{5992F6E2-80C9-4E57-B25C-8F374427AE7A}" srcOrd="11" destOrd="0" presId="urn:microsoft.com/office/officeart/2005/8/layout/default"/>
    <dgm:cxn modelId="{10868F07-BA6D-4326-81A6-F89F89B35643}" type="presParOf" srcId="{FED81204-9620-48B6-8579-6D07A77584B7}" destId="{CEE226CD-1EB8-4DCC-8B57-FB5A85F081D2}" srcOrd="12" destOrd="0" presId="urn:microsoft.com/office/officeart/2005/8/layout/default"/>
    <dgm:cxn modelId="{29722BBC-8A80-44D9-B45D-9FC75EB16917}" type="presParOf" srcId="{FED81204-9620-48B6-8579-6D07A77584B7}" destId="{4FEABD05-32FB-4E38-8EA6-8B3EE31E0330}" srcOrd="13" destOrd="0" presId="urn:microsoft.com/office/officeart/2005/8/layout/default"/>
    <dgm:cxn modelId="{C4CE03DA-C704-4811-B8F0-572133535DC7}" type="presParOf" srcId="{FED81204-9620-48B6-8579-6D07A77584B7}" destId="{F6A45B43-038A-4ED2-8A1D-FDED65F78664}" srcOrd="14" destOrd="0" presId="urn:microsoft.com/office/officeart/2005/8/layout/default"/>
    <dgm:cxn modelId="{CF936D6A-CEF7-47F9-8D0E-AE01639EAF2D}" type="presParOf" srcId="{FED81204-9620-48B6-8579-6D07A77584B7}" destId="{638D30C5-8BA5-4045-97C9-687C8E034454}" srcOrd="15" destOrd="0" presId="urn:microsoft.com/office/officeart/2005/8/layout/default"/>
    <dgm:cxn modelId="{E0CDD18D-5991-46C0-A940-0CD2307E0DFD}" type="presParOf" srcId="{FED81204-9620-48B6-8579-6D07A77584B7}" destId="{040974A8-AEA3-4EC8-B9CD-4312B8B35D1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7C7B0-BBD7-4122-9C15-3B2C16443DD9}" type="doc">
      <dgm:prSet loTypeId="urn:microsoft.com/office/officeart/2008/layout/LinedList" loCatId="list" qsTypeId="urn:microsoft.com/office/officeart/2005/8/quickstyle/simple2" qsCatId="simple" csTypeId="urn:microsoft.com/office/officeart/2005/8/colors/colorful1" csCatId="colorful"/>
      <dgm:spPr/>
      <dgm:t>
        <a:bodyPr/>
        <a:lstStyle/>
        <a:p>
          <a:endParaRPr lang="en-US"/>
        </a:p>
      </dgm:t>
    </dgm:pt>
    <dgm:pt modelId="{92BCDD18-B504-46A3-B6F1-E24D60042CDF}">
      <dgm:prSet/>
      <dgm:spPr/>
      <dgm:t>
        <a:bodyPr/>
        <a:lstStyle/>
        <a:p>
          <a:r>
            <a:rPr lang="en-US" dirty="0"/>
            <a:t>Credible framework for evaluation of policy and procedure</a:t>
          </a:r>
        </a:p>
      </dgm:t>
    </dgm:pt>
    <dgm:pt modelId="{BE9AAA2B-2D83-4015-B893-C1EAAAB6D894}" type="parTrans" cxnId="{BA464EF2-57EE-4534-AE4F-092DD4057A5D}">
      <dgm:prSet/>
      <dgm:spPr/>
      <dgm:t>
        <a:bodyPr/>
        <a:lstStyle/>
        <a:p>
          <a:endParaRPr lang="en-US"/>
        </a:p>
      </dgm:t>
    </dgm:pt>
    <dgm:pt modelId="{3D601F46-2BE8-4D10-92AA-5F9A9C0200D7}" type="sibTrans" cxnId="{BA464EF2-57EE-4534-AE4F-092DD4057A5D}">
      <dgm:prSet/>
      <dgm:spPr/>
      <dgm:t>
        <a:bodyPr/>
        <a:lstStyle/>
        <a:p>
          <a:endParaRPr lang="en-US"/>
        </a:p>
      </dgm:t>
    </dgm:pt>
    <dgm:pt modelId="{1E5F8437-7E35-460E-BAB3-399C57070C8F}">
      <dgm:prSet/>
      <dgm:spPr/>
      <dgm:t>
        <a:bodyPr/>
        <a:lstStyle/>
        <a:p>
          <a:r>
            <a:rPr lang="en-US" dirty="0"/>
            <a:t>Highlight agency capability and competency</a:t>
          </a:r>
        </a:p>
      </dgm:t>
    </dgm:pt>
    <dgm:pt modelId="{ED1E053A-6CB8-4E81-B643-7F6022B73D54}" type="parTrans" cxnId="{7CC5B1F1-9B37-4863-A5AC-2AE9C3ECFC01}">
      <dgm:prSet/>
      <dgm:spPr/>
      <dgm:t>
        <a:bodyPr/>
        <a:lstStyle/>
        <a:p>
          <a:endParaRPr lang="en-US"/>
        </a:p>
      </dgm:t>
    </dgm:pt>
    <dgm:pt modelId="{2C52A58B-A338-4E4D-B57F-DF84F5F807B0}" type="sibTrans" cxnId="{7CC5B1F1-9B37-4863-A5AC-2AE9C3ECFC01}">
      <dgm:prSet/>
      <dgm:spPr/>
      <dgm:t>
        <a:bodyPr/>
        <a:lstStyle/>
        <a:p>
          <a:endParaRPr lang="en-US"/>
        </a:p>
      </dgm:t>
    </dgm:pt>
    <dgm:pt modelId="{47E9A964-CAB5-48EC-8106-A938AC371ADA}">
      <dgm:prSet/>
      <dgm:spPr/>
      <dgm:t>
        <a:bodyPr/>
        <a:lstStyle/>
        <a:p>
          <a:r>
            <a:rPr lang="en-US" dirty="0"/>
            <a:t>Improved management procedures</a:t>
          </a:r>
        </a:p>
      </dgm:t>
    </dgm:pt>
    <dgm:pt modelId="{8CC8E103-8D4D-4F4D-B22A-67B54F539097}" type="parTrans" cxnId="{11A53D0B-5861-447A-A785-57712C6D5AB4}">
      <dgm:prSet/>
      <dgm:spPr/>
      <dgm:t>
        <a:bodyPr/>
        <a:lstStyle/>
        <a:p>
          <a:endParaRPr lang="en-US"/>
        </a:p>
      </dgm:t>
    </dgm:pt>
    <dgm:pt modelId="{841543C7-B0B1-41F4-9891-639422C57ACA}" type="sibTrans" cxnId="{11A53D0B-5861-447A-A785-57712C6D5AB4}">
      <dgm:prSet/>
      <dgm:spPr/>
      <dgm:t>
        <a:bodyPr/>
        <a:lstStyle/>
        <a:p>
          <a:endParaRPr lang="en-US"/>
        </a:p>
      </dgm:t>
    </dgm:pt>
    <dgm:pt modelId="{FE763361-F5CD-401F-A9AF-454680FEC8AB}">
      <dgm:prSet/>
      <dgm:spPr/>
      <dgm:t>
        <a:bodyPr/>
        <a:lstStyle/>
        <a:p>
          <a:r>
            <a:rPr lang="en-US" dirty="0"/>
            <a:t>Increased employee morale</a:t>
          </a:r>
        </a:p>
      </dgm:t>
    </dgm:pt>
    <dgm:pt modelId="{EF63AEAD-C8F5-4772-A956-F06E08B001B5}" type="parTrans" cxnId="{F3BDD276-815F-406C-BC70-FD7A20ED8D7F}">
      <dgm:prSet/>
      <dgm:spPr/>
      <dgm:t>
        <a:bodyPr/>
        <a:lstStyle/>
        <a:p>
          <a:endParaRPr lang="en-US"/>
        </a:p>
      </dgm:t>
    </dgm:pt>
    <dgm:pt modelId="{DB62261D-57BA-4EE2-B8D1-996EB676741A}" type="sibTrans" cxnId="{F3BDD276-815F-406C-BC70-FD7A20ED8D7F}">
      <dgm:prSet/>
      <dgm:spPr/>
      <dgm:t>
        <a:bodyPr/>
        <a:lstStyle/>
        <a:p>
          <a:endParaRPr lang="en-US"/>
        </a:p>
      </dgm:t>
    </dgm:pt>
    <dgm:pt modelId="{FA701EC7-9877-4DDE-9EF8-43D91552C8B8}">
      <dgm:prSet/>
      <dgm:spPr/>
      <dgm:t>
        <a:bodyPr/>
        <a:lstStyle/>
        <a:p>
          <a:r>
            <a:rPr lang="en-US" dirty="0"/>
            <a:t>Enhanced planning and innovation </a:t>
          </a:r>
        </a:p>
      </dgm:t>
    </dgm:pt>
    <dgm:pt modelId="{15687308-90FE-4D7F-94FA-C578DA206222}" type="parTrans" cxnId="{3A1E6A9C-9AFF-4A10-AC56-775B47167F0E}">
      <dgm:prSet/>
      <dgm:spPr/>
      <dgm:t>
        <a:bodyPr/>
        <a:lstStyle/>
        <a:p>
          <a:endParaRPr lang="en-US"/>
        </a:p>
      </dgm:t>
    </dgm:pt>
    <dgm:pt modelId="{8D0437F3-A361-403B-8B7A-736C423AABD2}" type="sibTrans" cxnId="{3A1E6A9C-9AFF-4A10-AC56-775B47167F0E}">
      <dgm:prSet/>
      <dgm:spPr/>
      <dgm:t>
        <a:bodyPr/>
        <a:lstStyle/>
        <a:p>
          <a:endParaRPr lang="en-US"/>
        </a:p>
      </dgm:t>
    </dgm:pt>
    <dgm:pt modelId="{C2B8104C-8E0A-4F40-B57B-196EA3E3471F}" type="pres">
      <dgm:prSet presAssocID="{A147C7B0-BBD7-4122-9C15-3B2C16443DD9}" presName="vert0" presStyleCnt="0">
        <dgm:presLayoutVars>
          <dgm:dir/>
          <dgm:animOne val="branch"/>
          <dgm:animLvl val="lvl"/>
        </dgm:presLayoutVars>
      </dgm:prSet>
      <dgm:spPr/>
    </dgm:pt>
    <dgm:pt modelId="{D9D89B1F-0A57-48F5-814E-AB454FD390BA}" type="pres">
      <dgm:prSet presAssocID="{92BCDD18-B504-46A3-B6F1-E24D60042CDF}" presName="thickLine" presStyleLbl="alignNode1" presStyleIdx="0" presStyleCnt="5"/>
      <dgm:spPr/>
    </dgm:pt>
    <dgm:pt modelId="{FBD96A08-2134-4FDA-B6FA-7813612B66EB}" type="pres">
      <dgm:prSet presAssocID="{92BCDD18-B504-46A3-B6F1-E24D60042CDF}" presName="horz1" presStyleCnt="0"/>
      <dgm:spPr/>
    </dgm:pt>
    <dgm:pt modelId="{BF364768-382F-491A-8F39-025FAA8EA913}" type="pres">
      <dgm:prSet presAssocID="{92BCDD18-B504-46A3-B6F1-E24D60042CDF}" presName="tx1" presStyleLbl="revTx" presStyleIdx="0" presStyleCnt="5"/>
      <dgm:spPr/>
    </dgm:pt>
    <dgm:pt modelId="{8A558F79-F2EA-423A-B8B6-3E7E939E03B4}" type="pres">
      <dgm:prSet presAssocID="{92BCDD18-B504-46A3-B6F1-E24D60042CDF}" presName="vert1" presStyleCnt="0"/>
      <dgm:spPr/>
    </dgm:pt>
    <dgm:pt modelId="{A661B1FE-5346-4897-82FC-9CBD39F139FF}" type="pres">
      <dgm:prSet presAssocID="{1E5F8437-7E35-460E-BAB3-399C57070C8F}" presName="thickLine" presStyleLbl="alignNode1" presStyleIdx="1" presStyleCnt="5"/>
      <dgm:spPr/>
    </dgm:pt>
    <dgm:pt modelId="{F3956D1D-45D3-4E4A-9003-1CFADE8DB415}" type="pres">
      <dgm:prSet presAssocID="{1E5F8437-7E35-460E-BAB3-399C57070C8F}" presName="horz1" presStyleCnt="0"/>
      <dgm:spPr/>
    </dgm:pt>
    <dgm:pt modelId="{997B2BFD-F93A-4652-A433-86748D3742E1}" type="pres">
      <dgm:prSet presAssocID="{1E5F8437-7E35-460E-BAB3-399C57070C8F}" presName="tx1" presStyleLbl="revTx" presStyleIdx="1" presStyleCnt="5"/>
      <dgm:spPr/>
    </dgm:pt>
    <dgm:pt modelId="{E8D2F847-D21C-4DAF-AEE9-96CE5C91D623}" type="pres">
      <dgm:prSet presAssocID="{1E5F8437-7E35-460E-BAB3-399C57070C8F}" presName="vert1" presStyleCnt="0"/>
      <dgm:spPr/>
    </dgm:pt>
    <dgm:pt modelId="{7C1FF4BC-676D-4263-BC2E-9117494F29E1}" type="pres">
      <dgm:prSet presAssocID="{47E9A964-CAB5-48EC-8106-A938AC371ADA}" presName="thickLine" presStyleLbl="alignNode1" presStyleIdx="2" presStyleCnt="5"/>
      <dgm:spPr/>
    </dgm:pt>
    <dgm:pt modelId="{C5257B2C-EE72-4525-A129-0665192A88EE}" type="pres">
      <dgm:prSet presAssocID="{47E9A964-CAB5-48EC-8106-A938AC371ADA}" presName="horz1" presStyleCnt="0"/>
      <dgm:spPr/>
    </dgm:pt>
    <dgm:pt modelId="{B678C444-E51E-45F6-AB1F-36FC7DDC3BF2}" type="pres">
      <dgm:prSet presAssocID="{47E9A964-CAB5-48EC-8106-A938AC371ADA}" presName="tx1" presStyleLbl="revTx" presStyleIdx="2" presStyleCnt="5"/>
      <dgm:spPr/>
    </dgm:pt>
    <dgm:pt modelId="{CD4F5B55-2263-456F-89EF-CF3E4BE0BB44}" type="pres">
      <dgm:prSet presAssocID="{47E9A964-CAB5-48EC-8106-A938AC371ADA}" presName="vert1" presStyleCnt="0"/>
      <dgm:spPr/>
    </dgm:pt>
    <dgm:pt modelId="{A3DE6AFD-EDDC-4BB6-BDF4-A5A4853209DC}" type="pres">
      <dgm:prSet presAssocID="{FE763361-F5CD-401F-A9AF-454680FEC8AB}" presName="thickLine" presStyleLbl="alignNode1" presStyleIdx="3" presStyleCnt="5"/>
      <dgm:spPr/>
    </dgm:pt>
    <dgm:pt modelId="{3CF37484-F05D-44CC-A84F-7DEC6064EAF8}" type="pres">
      <dgm:prSet presAssocID="{FE763361-F5CD-401F-A9AF-454680FEC8AB}" presName="horz1" presStyleCnt="0"/>
      <dgm:spPr/>
    </dgm:pt>
    <dgm:pt modelId="{CD35D57D-8848-4D8D-A7B0-743FBA177A00}" type="pres">
      <dgm:prSet presAssocID="{FE763361-F5CD-401F-A9AF-454680FEC8AB}" presName="tx1" presStyleLbl="revTx" presStyleIdx="3" presStyleCnt="5"/>
      <dgm:spPr/>
    </dgm:pt>
    <dgm:pt modelId="{B46B9092-41C2-42E7-B937-FB241FB27DDE}" type="pres">
      <dgm:prSet presAssocID="{FE763361-F5CD-401F-A9AF-454680FEC8AB}" presName="vert1" presStyleCnt="0"/>
      <dgm:spPr/>
    </dgm:pt>
    <dgm:pt modelId="{466D3407-8A75-44EE-B2F0-A11C1496591A}" type="pres">
      <dgm:prSet presAssocID="{FA701EC7-9877-4DDE-9EF8-43D91552C8B8}" presName="thickLine" presStyleLbl="alignNode1" presStyleIdx="4" presStyleCnt="5"/>
      <dgm:spPr/>
    </dgm:pt>
    <dgm:pt modelId="{333AEEE5-6958-46EF-B71B-595EF42154E0}" type="pres">
      <dgm:prSet presAssocID="{FA701EC7-9877-4DDE-9EF8-43D91552C8B8}" presName="horz1" presStyleCnt="0"/>
      <dgm:spPr/>
    </dgm:pt>
    <dgm:pt modelId="{76397402-181D-40B7-BEB5-CD15695377BE}" type="pres">
      <dgm:prSet presAssocID="{FA701EC7-9877-4DDE-9EF8-43D91552C8B8}" presName="tx1" presStyleLbl="revTx" presStyleIdx="4" presStyleCnt="5"/>
      <dgm:spPr/>
    </dgm:pt>
    <dgm:pt modelId="{6EBC53C3-D7E1-4FEC-92C4-14D16CD156C4}" type="pres">
      <dgm:prSet presAssocID="{FA701EC7-9877-4DDE-9EF8-43D91552C8B8}" presName="vert1" presStyleCnt="0"/>
      <dgm:spPr/>
    </dgm:pt>
  </dgm:ptLst>
  <dgm:cxnLst>
    <dgm:cxn modelId="{009F9907-872D-4E30-81B9-FD95FB1485EF}" type="presOf" srcId="{FA701EC7-9877-4DDE-9EF8-43D91552C8B8}" destId="{76397402-181D-40B7-BEB5-CD15695377BE}" srcOrd="0" destOrd="0" presId="urn:microsoft.com/office/officeart/2008/layout/LinedList"/>
    <dgm:cxn modelId="{11A53D0B-5861-447A-A785-57712C6D5AB4}" srcId="{A147C7B0-BBD7-4122-9C15-3B2C16443DD9}" destId="{47E9A964-CAB5-48EC-8106-A938AC371ADA}" srcOrd="2" destOrd="0" parTransId="{8CC8E103-8D4D-4F4D-B22A-67B54F539097}" sibTransId="{841543C7-B0B1-41F4-9891-639422C57ACA}"/>
    <dgm:cxn modelId="{D5AAA262-D351-4C0E-94AC-CE05CF759082}" type="presOf" srcId="{A147C7B0-BBD7-4122-9C15-3B2C16443DD9}" destId="{C2B8104C-8E0A-4F40-B57B-196EA3E3471F}" srcOrd="0" destOrd="0" presId="urn:microsoft.com/office/officeart/2008/layout/LinedList"/>
    <dgm:cxn modelId="{00042744-454D-4205-928F-AC2F695BE64A}" type="presOf" srcId="{92BCDD18-B504-46A3-B6F1-E24D60042CDF}" destId="{BF364768-382F-491A-8F39-025FAA8EA913}" srcOrd="0" destOrd="0" presId="urn:microsoft.com/office/officeart/2008/layout/LinedList"/>
    <dgm:cxn modelId="{F3BDD276-815F-406C-BC70-FD7A20ED8D7F}" srcId="{A147C7B0-BBD7-4122-9C15-3B2C16443DD9}" destId="{FE763361-F5CD-401F-A9AF-454680FEC8AB}" srcOrd="3" destOrd="0" parTransId="{EF63AEAD-C8F5-4772-A956-F06E08B001B5}" sibTransId="{DB62261D-57BA-4EE2-B8D1-996EB676741A}"/>
    <dgm:cxn modelId="{29D60A59-332C-4D24-BA15-E5E7F52A583A}" type="presOf" srcId="{FE763361-F5CD-401F-A9AF-454680FEC8AB}" destId="{CD35D57D-8848-4D8D-A7B0-743FBA177A00}" srcOrd="0" destOrd="0" presId="urn:microsoft.com/office/officeart/2008/layout/LinedList"/>
    <dgm:cxn modelId="{87329D81-64E5-45C0-B9EE-0452EF45A391}" type="presOf" srcId="{47E9A964-CAB5-48EC-8106-A938AC371ADA}" destId="{B678C444-E51E-45F6-AB1F-36FC7DDC3BF2}" srcOrd="0" destOrd="0" presId="urn:microsoft.com/office/officeart/2008/layout/LinedList"/>
    <dgm:cxn modelId="{70FAB381-6C4A-4E62-B510-CA141E86B8FC}" type="presOf" srcId="{1E5F8437-7E35-460E-BAB3-399C57070C8F}" destId="{997B2BFD-F93A-4652-A433-86748D3742E1}" srcOrd="0" destOrd="0" presId="urn:microsoft.com/office/officeart/2008/layout/LinedList"/>
    <dgm:cxn modelId="{3A1E6A9C-9AFF-4A10-AC56-775B47167F0E}" srcId="{A147C7B0-BBD7-4122-9C15-3B2C16443DD9}" destId="{FA701EC7-9877-4DDE-9EF8-43D91552C8B8}" srcOrd="4" destOrd="0" parTransId="{15687308-90FE-4D7F-94FA-C578DA206222}" sibTransId="{8D0437F3-A361-403B-8B7A-736C423AABD2}"/>
    <dgm:cxn modelId="{7CC5B1F1-9B37-4863-A5AC-2AE9C3ECFC01}" srcId="{A147C7B0-BBD7-4122-9C15-3B2C16443DD9}" destId="{1E5F8437-7E35-460E-BAB3-399C57070C8F}" srcOrd="1" destOrd="0" parTransId="{ED1E053A-6CB8-4E81-B643-7F6022B73D54}" sibTransId="{2C52A58B-A338-4E4D-B57F-DF84F5F807B0}"/>
    <dgm:cxn modelId="{BA464EF2-57EE-4534-AE4F-092DD4057A5D}" srcId="{A147C7B0-BBD7-4122-9C15-3B2C16443DD9}" destId="{92BCDD18-B504-46A3-B6F1-E24D60042CDF}" srcOrd="0" destOrd="0" parTransId="{BE9AAA2B-2D83-4015-B893-C1EAAAB6D894}" sibTransId="{3D601F46-2BE8-4D10-92AA-5F9A9C0200D7}"/>
    <dgm:cxn modelId="{4A265C43-B1D8-4004-9DE3-A0A1AF1BA8D5}" type="presParOf" srcId="{C2B8104C-8E0A-4F40-B57B-196EA3E3471F}" destId="{D9D89B1F-0A57-48F5-814E-AB454FD390BA}" srcOrd="0" destOrd="0" presId="urn:microsoft.com/office/officeart/2008/layout/LinedList"/>
    <dgm:cxn modelId="{89BED985-3744-42C4-8C80-3401BE91E95C}" type="presParOf" srcId="{C2B8104C-8E0A-4F40-B57B-196EA3E3471F}" destId="{FBD96A08-2134-4FDA-B6FA-7813612B66EB}" srcOrd="1" destOrd="0" presId="urn:microsoft.com/office/officeart/2008/layout/LinedList"/>
    <dgm:cxn modelId="{F1307C25-512B-4290-8ACB-AD30AEEB4A62}" type="presParOf" srcId="{FBD96A08-2134-4FDA-B6FA-7813612B66EB}" destId="{BF364768-382F-491A-8F39-025FAA8EA913}" srcOrd="0" destOrd="0" presId="urn:microsoft.com/office/officeart/2008/layout/LinedList"/>
    <dgm:cxn modelId="{2FD37950-DC72-495D-891F-BE69DB44D8A8}" type="presParOf" srcId="{FBD96A08-2134-4FDA-B6FA-7813612B66EB}" destId="{8A558F79-F2EA-423A-B8B6-3E7E939E03B4}" srcOrd="1" destOrd="0" presId="urn:microsoft.com/office/officeart/2008/layout/LinedList"/>
    <dgm:cxn modelId="{B555DD67-E41B-48F4-A4AB-F19BAEAA16ED}" type="presParOf" srcId="{C2B8104C-8E0A-4F40-B57B-196EA3E3471F}" destId="{A661B1FE-5346-4897-82FC-9CBD39F139FF}" srcOrd="2" destOrd="0" presId="urn:microsoft.com/office/officeart/2008/layout/LinedList"/>
    <dgm:cxn modelId="{C1ED816A-0859-4060-8881-0E27B4B8C117}" type="presParOf" srcId="{C2B8104C-8E0A-4F40-B57B-196EA3E3471F}" destId="{F3956D1D-45D3-4E4A-9003-1CFADE8DB415}" srcOrd="3" destOrd="0" presId="urn:microsoft.com/office/officeart/2008/layout/LinedList"/>
    <dgm:cxn modelId="{0C658739-C950-418D-AA95-94920AACDDF2}" type="presParOf" srcId="{F3956D1D-45D3-4E4A-9003-1CFADE8DB415}" destId="{997B2BFD-F93A-4652-A433-86748D3742E1}" srcOrd="0" destOrd="0" presId="urn:microsoft.com/office/officeart/2008/layout/LinedList"/>
    <dgm:cxn modelId="{C72A9831-D186-46A0-9E4B-C1D2DE34D1C0}" type="presParOf" srcId="{F3956D1D-45D3-4E4A-9003-1CFADE8DB415}" destId="{E8D2F847-D21C-4DAF-AEE9-96CE5C91D623}" srcOrd="1" destOrd="0" presId="urn:microsoft.com/office/officeart/2008/layout/LinedList"/>
    <dgm:cxn modelId="{94765045-A9CE-4F7E-8BA4-E51826F47483}" type="presParOf" srcId="{C2B8104C-8E0A-4F40-B57B-196EA3E3471F}" destId="{7C1FF4BC-676D-4263-BC2E-9117494F29E1}" srcOrd="4" destOrd="0" presId="urn:microsoft.com/office/officeart/2008/layout/LinedList"/>
    <dgm:cxn modelId="{EC9A8361-5B50-49B5-B64D-EA5D83426483}" type="presParOf" srcId="{C2B8104C-8E0A-4F40-B57B-196EA3E3471F}" destId="{C5257B2C-EE72-4525-A129-0665192A88EE}" srcOrd="5" destOrd="0" presId="urn:microsoft.com/office/officeart/2008/layout/LinedList"/>
    <dgm:cxn modelId="{3F22C714-336B-4A53-B10D-4F9DFE5F2B08}" type="presParOf" srcId="{C5257B2C-EE72-4525-A129-0665192A88EE}" destId="{B678C444-E51E-45F6-AB1F-36FC7DDC3BF2}" srcOrd="0" destOrd="0" presId="urn:microsoft.com/office/officeart/2008/layout/LinedList"/>
    <dgm:cxn modelId="{692E3BF8-56C3-462A-9472-2DFD27EE5E05}" type="presParOf" srcId="{C5257B2C-EE72-4525-A129-0665192A88EE}" destId="{CD4F5B55-2263-456F-89EF-CF3E4BE0BB44}" srcOrd="1" destOrd="0" presId="urn:microsoft.com/office/officeart/2008/layout/LinedList"/>
    <dgm:cxn modelId="{62752969-70CF-4BD0-BB9F-F7E49318A3FC}" type="presParOf" srcId="{C2B8104C-8E0A-4F40-B57B-196EA3E3471F}" destId="{A3DE6AFD-EDDC-4BB6-BDF4-A5A4853209DC}" srcOrd="6" destOrd="0" presId="urn:microsoft.com/office/officeart/2008/layout/LinedList"/>
    <dgm:cxn modelId="{1D534B73-411C-4298-B997-9A8114DE7C8C}" type="presParOf" srcId="{C2B8104C-8E0A-4F40-B57B-196EA3E3471F}" destId="{3CF37484-F05D-44CC-A84F-7DEC6064EAF8}" srcOrd="7" destOrd="0" presId="urn:microsoft.com/office/officeart/2008/layout/LinedList"/>
    <dgm:cxn modelId="{4189F4D0-47E6-4AD0-8CB8-87CA28C66D65}" type="presParOf" srcId="{3CF37484-F05D-44CC-A84F-7DEC6064EAF8}" destId="{CD35D57D-8848-4D8D-A7B0-743FBA177A00}" srcOrd="0" destOrd="0" presId="urn:microsoft.com/office/officeart/2008/layout/LinedList"/>
    <dgm:cxn modelId="{CBCAD437-0B80-46FE-8101-1A5F4E7AA38C}" type="presParOf" srcId="{3CF37484-F05D-44CC-A84F-7DEC6064EAF8}" destId="{B46B9092-41C2-42E7-B937-FB241FB27DDE}" srcOrd="1" destOrd="0" presId="urn:microsoft.com/office/officeart/2008/layout/LinedList"/>
    <dgm:cxn modelId="{B8E5480F-074C-44C9-B2EC-498FAA0C6150}" type="presParOf" srcId="{C2B8104C-8E0A-4F40-B57B-196EA3E3471F}" destId="{466D3407-8A75-44EE-B2F0-A11C1496591A}" srcOrd="8" destOrd="0" presId="urn:microsoft.com/office/officeart/2008/layout/LinedList"/>
    <dgm:cxn modelId="{331AC1E5-4658-4649-B45A-7D0264EA107F}" type="presParOf" srcId="{C2B8104C-8E0A-4F40-B57B-196EA3E3471F}" destId="{333AEEE5-6958-46EF-B71B-595EF42154E0}" srcOrd="9" destOrd="0" presId="urn:microsoft.com/office/officeart/2008/layout/LinedList"/>
    <dgm:cxn modelId="{5E6E0A29-A020-4118-9A66-D13E6CC0A173}" type="presParOf" srcId="{333AEEE5-6958-46EF-B71B-595EF42154E0}" destId="{76397402-181D-40B7-BEB5-CD15695377BE}" srcOrd="0" destOrd="0" presId="urn:microsoft.com/office/officeart/2008/layout/LinedList"/>
    <dgm:cxn modelId="{3CC2E84E-DFED-4BA3-8596-EE5E2C826CC6}" type="presParOf" srcId="{333AEEE5-6958-46EF-B71B-595EF42154E0}" destId="{6EBC53C3-D7E1-4FEC-92C4-14D16CD156C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A9B3F49-50D3-44C9-9048-F5CF757203E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F0AB40DC-CA47-4120-A612-DA004648E0C6}">
      <dgm:prSet custT="1"/>
      <dgm:spPr/>
      <dgm:t>
        <a:bodyPr/>
        <a:lstStyle/>
        <a:p>
          <a:r>
            <a:rPr lang="en-US" sz="3200" dirty="0"/>
            <a:t>“Informal Assessment”</a:t>
          </a:r>
        </a:p>
      </dgm:t>
    </dgm:pt>
    <dgm:pt modelId="{B5A9AF54-A8D0-4B71-9548-CCCC1732CAB4}" type="parTrans" cxnId="{6D981A4C-740F-4AFF-8E02-D09147B4A421}">
      <dgm:prSet/>
      <dgm:spPr/>
      <dgm:t>
        <a:bodyPr/>
        <a:lstStyle/>
        <a:p>
          <a:endParaRPr lang="en-US"/>
        </a:p>
      </dgm:t>
    </dgm:pt>
    <dgm:pt modelId="{F59153B8-AD71-4159-B217-5A071DC2F351}" type="sibTrans" cxnId="{6D981A4C-740F-4AFF-8E02-D09147B4A421}">
      <dgm:prSet/>
      <dgm:spPr/>
      <dgm:t>
        <a:bodyPr/>
        <a:lstStyle/>
        <a:p>
          <a:endParaRPr lang="en-US"/>
        </a:p>
      </dgm:t>
    </dgm:pt>
    <dgm:pt modelId="{0F921166-C9A9-413C-91EE-AE517AA2051A}">
      <dgm:prSet custT="1"/>
      <dgm:spPr/>
      <dgm:t>
        <a:bodyPr/>
        <a:lstStyle/>
        <a:p>
          <a:r>
            <a:rPr lang="en-US" sz="2800" dirty="0"/>
            <a:t>Arranged at agency discretion; however, preference is through the Pennsylvania Police Accreditation Coalition (PPAC)</a:t>
          </a:r>
        </a:p>
      </dgm:t>
    </dgm:pt>
    <dgm:pt modelId="{878B4F7F-3F48-4C9F-B8B7-A4E33FC0AB3A}" type="parTrans" cxnId="{114871A5-5B70-4F7E-AE82-4992931EAE83}">
      <dgm:prSet/>
      <dgm:spPr/>
      <dgm:t>
        <a:bodyPr/>
        <a:lstStyle/>
        <a:p>
          <a:endParaRPr lang="en-US"/>
        </a:p>
      </dgm:t>
    </dgm:pt>
    <dgm:pt modelId="{78629910-93D8-43F7-8029-52CCE2F3B608}" type="sibTrans" cxnId="{114871A5-5B70-4F7E-AE82-4992931EAE83}">
      <dgm:prSet/>
      <dgm:spPr/>
      <dgm:t>
        <a:bodyPr/>
        <a:lstStyle/>
        <a:p>
          <a:endParaRPr lang="en-US"/>
        </a:p>
      </dgm:t>
    </dgm:pt>
    <dgm:pt modelId="{CE7D4594-A990-49F7-B728-E0A48C0D3794}">
      <dgm:prSet custT="1"/>
      <dgm:spPr/>
      <dgm:t>
        <a:bodyPr/>
        <a:lstStyle/>
        <a:p>
          <a:r>
            <a:rPr lang="en-US" sz="2800" dirty="0"/>
            <a:t>Cost</a:t>
          </a:r>
        </a:p>
      </dgm:t>
    </dgm:pt>
    <dgm:pt modelId="{C1A2EBC6-DAE8-4F2E-B4FE-855E9B0D130F}" type="parTrans" cxnId="{EB5C1434-9080-479E-8C0A-225A522CAF31}">
      <dgm:prSet/>
      <dgm:spPr/>
      <dgm:t>
        <a:bodyPr/>
        <a:lstStyle/>
        <a:p>
          <a:endParaRPr lang="en-US"/>
        </a:p>
      </dgm:t>
    </dgm:pt>
    <dgm:pt modelId="{CC3345FB-BEBD-4F4F-A86E-94F28F40D960}" type="sibTrans" cxnId="{EB5C1434-9080-479E-8C0A-225A522CAF31}">
      <dgm:prSet/>
      <dgm:spPr/>
      <dgm:t>
        <a:bodyPr/>
        <a:lstStyle/>
        <a:p>
          <a:endParaRPr lang="en-US"/>
        </a:p>
      </dgm:t>
    </dgm:pt>
    <dgm:pt modelId="{35FA5F0D-EAF0-4A9E-ACC5-E428A8EC14C8}">
      <dgm:prSet custT="1"/>
      <dgm:spPr/>
      <dgm:t>
        <a:bodyPr/>
        <a:lstStyle/>
        <a:p>
          <a:r>
            <a:rPr lang="en-US" sz="2800" dirty="0"/>
            <a:t>“Find what is wrong”</a:t>
          </a:r>
        </a:p>
      </dgm:t>
    </dgm:pt>
    <dgm:pt modelId="{AF0BAB3C-19BF-426F-A7D3-17A07389F32B}" type="parTrans" cxnId="{90373FE6-8F28-4766-BCD7-8EF2BFD3E3D3}">
      <dgm:prSet/>
      <dgm:spPr/>
      <dgm:t>
        <a:bodyPr/>
        <a:lstStyle/>
        <a:p>
          <a:endParaRPr lang="en-US"/>
        </a:p>
      </dgm:t>
    </dgm:pt>
    <dgm:pt modelId="{02DFFBE4-F4F6-4516-B927-CFF8E2AD8037}" type="sibTrans" cxnId="{90373FE6-8F28-4766-BCD7-8EF2BFD3E3D3}">
      <dgm:prSet/>
      <dgm:spPr/>
      <dgm:t>
        <a:bodyPr/>
        <a:lstStyle/>
        <a:p>
          <a:endParaRPr lang="en-US"/>
        </a:p>
      </dgm:t>
    </dgm:pt>
    <dgm:pt modelId="{8A9B34CF-A4AA-4968-B423-55A4CA072BC3}">
      <dgm:prSet custT="1"/>
      <dgm:spPr/>
      <dgm:t>
        <a:bodyPr/>
        <a:lstStyle/>
        <a:p>
          <a:r>
            <a:rPr lang="en-US" sz="2800" dirty="0"/>
            <a:t>Invoiced if not a PPAC member</a:t>
          </a:r>
        </a:p>
      </dgm:t>
    </dgm:pt>
    <dgm:pt modelId="{976FAABA-0321-4E12-BFCB-98ED7E577397}" type="parTrans" cxnId="{72AF606C-4C46-4A78-8A91-A3455C7EAE85}">
      <dgm:prSet/>
      <dgm:spPr/>
      <dgm:t>
        <a:bodyPr/>
        <a:lstStyle/>
        <a:p>
          <a:endParaRPr lang="en-US"/>
        </a:p>
      </dgm:t>
    </dgm:pt>
    <dgm:pt modelId="{930CD5E0-9529-4E3A-855B-02E93C290E1D}" type="sibTrans" cxnId="{72AF606C-4C46-4A78-8A91-A3455C7EAE85}">
      <dgm:prSet/>
      <dgm:spPr/>
      <dgm:t>
        <a:bodyPr/>
        <a:lstStyle/>
        <a:p>
          <a:endParaRPr lang="en-US"/>
        </a:p>
      </dgm:t>
    </dgm:pt>
    <dgm:pt modelId="{BD4BDF67-EB16-419E-A673-8C94E1804583}">
      <dgm:prSet custT="1"/>
      <dgm:spPr/>
      <dgm:t>
        <a:bodyPr/>
        <a:lstStyle/>
        <a:p>
          <a:r>
            <a:rPr lang="en-US" sz="2800" dirty="0"/>
            <a:t>Paid for via membership dues to PPAC</a:t>
          </a:r>
        </a:p>
      </dgm:t>
    </dgm:pt>
    <dgm:pt modelId="{2C9AD6EE-DB0B-4DBD-A868-CF61EC980C22}" type="parTrans" cxnId="{D96B0C66-5572-4FB4-8C19-70AE1DDDCE2E}">
      <dgm:prSet/>
      <dgm:spPr/>
      <dgm:t>
        <a:bodyPr/>
        <a:lstStyle/>
        <a:p>
          <a:endParaRPr lang="en-US"/>
        </a:p>
      </dgm:t>
    </dgm:pt>
    <dgm:pt modelId="{D2C92DF8-821B-41AE-8A9E-576F7E54F3CB}" type="sibTrans" cxnId="{D96B0C66-5572-4FB4-8C19-70AE1DDDCE2E}">
      <dgm:prSet/>
      <dgm:spPr/>
      <dgm:t>
        <a:bodyPr/>
        <a:lstStyle/>
        <a:p>
          <a:endParaRPr lang="en-US"/>
        </a:p>
      </dgm:t>
    </dgm:pt>
    <dgm:pt modelId="{CA1E8246-5C74-431E-9524-87BEF03C14DE}" type="pres">
      <dgm:prSet presAssocID="{5A9B3F49-50D3-44C9-9048-F5CF757203E0}" presName="linear" presStyleCnt="0">
        <dgm:presLayoutVars>
          <dgm:dir/>
          <dgm:animLvl val="lvl"/>
          <dgm:resizeHandles val="exact"/>
        </dgm:presLayoutVars>
      </dgm:prSet>
      <dgm:spPr/>
    </dgm:pt>
    <dgm:pt modelId="{07AFAE48-4FC3-41E6-876D-F6F7ED44A311}" type="pres">
      <dgm:prSet presAssocID="{F0AB40DC-CA47-4120-A612-DA004648E0C6}" presName="parentLin" presStyleCnt="0"/>
      <dgm:spPr/>
    </dgm:pt>
    <dgm:pt modelId="{C15B5999-BE0E-4BA7-87A2-DD51881B8EC2}" type="pres">
      <dgm:prSet presAssocID="{F0AB40DC-CA47-4120-A612-DA004648E0C6}" presName="parentLeftMargin" presStyleLbl="node1" presStyleIdx="0" presStyleCnt="1"/>
      <dgm:spPr/>
    </dgm:pt>
    <dgm:pt modelId="{79938AF6-D48E-4C60-BC11-07E6967B31A1}" type="pres">
      <dgm:prSet presAssocID="{F0AB40DC-CA47-4120-A612-DA004648E0C6}" presName="parentText" presStyleLbl="node1" presStyleIdx="0" presStyleCnt="1">
        <dgm:presLayoutVars>
          <dgm:chMax val="0"/>
          <dgm:bulletEnabled val="1"/>
        </dgm:presLayoutVars>
      </dgm:prSet>
      <dgm:spPr/>
    </dgm:pt>
    <dgm:pt modelId="{B35A4894-CF8D-43FD-B07B-7616F93A9C83}" type="pres">
      <dgm:prSet presAssocID="{F0AB40DC-CA47-4120-A612-DA004648E0C6}" presName="negativeSpace" presStyleCnt="0"/>
      <dgm:spPr/>
    </dgm:pt>
    <dgm:pt modelId="{A3898225-114C-45B2-879E-4DD7C36BA79C}" type="pres">
      <dgm:prSet presAssocID="{F0AB40DC-CA47-4120-A612-DA004648E0C6}" presName="childText" presStyleLbl="conFgAcc1" presStyleIdx="0" presStyleCnt="1">
        <dgm:presLayoutVars>
          <dgm:bulletEnabled val="1"/>
        </dgm:presLayoutVars>
      </dgm:prSet>
      <dgm:spPr/>
    </dgm:pt>
  </dgm:ptLst>
  <dgm:cxnLst>
    <dgm:cxn modelId="{A9A41024-5B52-49E2-A86E-F68FA054E190}" type="presOf" srcId="{F0AB40DC-CA47-4120-A612-DA004648E0C6}" destId="{79938AF6-D48E-4C60-BC11-07E6967B31A1}" srcOrd="1" destOrd="0" presId="urn:microsoft.com/office/officeart/2005/8/layout/list1"/>
    <dgm:cxn modelId="{E8C2932C-AEAD-46B2-8D66-DD37B65D3F66}" type="presOf" srcId="{0F921166-C9A9-413C-91EE-AE517AA2051A}" destId="{A3898225-114C-45B2-879E-4DD7C36BA79C}" srcOrd="0" destOrd="0" presId="urn:microsoft.com/office/officeart/2005/8/layout/list1"/>
    <dgm:cxn modelId="{9321C032-C711-435A-BC9C-D68E483E79D2}" type="presOf" srcId="{35FA5F0D-EAF0-4A9E-ACC5-E428A8EC14C8}" destId="{A3898225-114C-45B2-879E-4DD7C36BA79C}" srcOrd="0" destOrd="4" presId="urn:microsoft.com/office/officeart/2005/8/layout/list1"/>
    <dgm:cxn modelId="{EB5C1434-9080-479E-8C0A-225A522CAF31}" srcId="{F0AB40DC-CA47-4120-A612-DA004648E0C6}" destId="{CE7D4594-A990-49F7-B728-E0A48C0D3794}" srcOrd="1" destOrd="0" parTransId="{C1A2EBC6-DAE8-4F2E-B4FE-855E9B0D130F}" sibTransId="{CC3345FB-BEBD-4F4F-A86E-94F28F40D960}"/>
    <dgm:cxn modelId="{BA49815C-3C82-4EDA-9D73-DFBE603C7115}" type="presOf" srcId="{F0AB40DC-CA47-4120-A612-DA004648E0C6}" destId="{C15B5999-BE0E-4BA7-87A2-DD51881B8EC2}" srcOrd="0" destOrd="0" presId="urn:microsoft.com/office/officeart/2005/8/layout/list1"/>
    <dgm:cxn modelId="{BDB34F60-A2F2-4F7F-9E84-F2C56C20D888}" type="presOf" srcId="{BD4BDF67-EB16-419E-A673-8C94E1804583}" destId="{A3898225-114C-45B2-879E-4DD7C36BA79C}" srcOrd="0" destOrd="2" presId="urn:microsoft.com/office/officeart/2005/8/layout/list1"/>
    <dgm:cxn modelId="{D247E541-1516-4958-996D-DD05D3F61462}" type="presOf" srcId="{CE7D4594-A990-49F7-B728-E0A48C0D3794}" destId="{A3898225-114C-45B2-879E-4DD7C36BA79C}" srcOrd="0" destOrd="1" presId="urn:microsoft.com/office/officeart/2005/8/layout/list1"/>
    <dgm:cxn modelId="{D96B0C66-5572-4FB4-8C19-70AE1DDDCE2E}" srcId="{CE7D4594-A990-49F7-B728-E0A48C0D3794}" destId="{BD4BDF67-EB16-419E-A673-8C94E1804583}" srcOrd="0" destOrd="0" parTransId="{2C9AD6EE-DB0B-4DBD-A868-CF61EC980C22}" sibTransId="{D2C92DF8-821B-41AE-8A9E-576F7E54F3CB}"/>
    <dgm:cxn modelId="{6D981A4C-740F-4AFF-8E02-D09147B4A421}" srcId="{5A9B3F49-50D3-44C9-9048-F5CF757203E0}" destId="{F0AB40DC-CA47-4120-A612-DA004648E0C6}" srcOrd="0" destOrd="0" parTransId="{B5A9AF54-A8D0-4B71-9548-CCCC1732CAB4}" sibTransId="{F59153B8-AD71-4159-B217-5A071DC2F351}"/>
    <dgm:cxn modelId="{72AF606C-4C46-4A78-8A91-A3455C7EAE85}" srcId="{CE7D4594-A990-49F7-B728-E0A48C0D3794}" destId="{8A9B34CF-A4AA-4968-B423-55A4CA072BC3}" srcOrd="1" destOrd="0" parTransId="{976FAABA-0321-4E12-BFCB-98ED7E577397}" sibTransId="{930CD5E0-9529-4E3A-855B-02E93C290E1D}"/>
    <dgm:cxn modelId="{86E41F7E-D47D-4716-B6F6-014BC19EAA5B}" type="presOf" srcId="{8A9B34CF-A4AA-4968-B423-55A4CA072BC3}" destId="{A3898225-114C-45B2-879E-4DD7C36BA79C}" srcOrd="0" destOrd="3" presId="urn:microsoft.com/office/officeart/2005/8/layout/list1"/>
    <dgm:cxn modelId="{114871A5-5B70-4F7E-AE82-4992931EAE83}" srcId="{F0AB40DC-CA47-4120-A612-DA004648E0C6}" destId="{0F921166-C9A9-413C-91EE-AE517AA2051A}" srcOrd="0" destOrd="0" parTransId="{878B4F7F-3F48-4C9F-B8B7-A4E33FC0AB3A}" sibTransId="{78629910-93D8-43F7-8029-52CCE2F3B608}"/>
    <dgm:cxn modelId="{9DEFE1B8-CC31-40FE-8832-5FB6AE5CD6FE}" type="presOf" srcId="{5A9B3F49-50D3-44C9-9048-F5CF757203E0}" destId="{CA1E8246-5C74-431E-9524-87BEF03C14DE}" srcOrd="0" destOrd="0" presId="urn:microsoft.com/office/officeart/2005/8/layout/list1"/>
    <dgm:cxn modelId="{90373FE6-8F28-4766-BCD7-8EF2BFD3E3D3}" srcId="{F0AB40DC-CA47-4120-A612-DA004648E0C6}" destId="{35FA5F0D-EAF0-4A9E-ACC5-E428A8EC14C8}" srcOrd="2" destOrd="0" parTransId="{AF0BAB3C-19BF-426F-A7D3-17A07389F32B}" sibTransId="{02DFFBE4-F4F6-4516-B927-CFF8E2AD8037}"/>
    <dgm:cxn modelId="{2CEC54DA-ECE4-451C-8312-0017E50DEB31}" type="presParOf" srcId="{CA1E8246-5C74-431E-9524-87BEF03C14DE}" destId="{07AFAE48-4FC3-41E6-876D-F6F7ED44A311}" srcOrd="0" destOrd="0" presId="urn:microsoft.com/office/officeart/2005/8/layout/list1"/>
    <dgm:cxn modelId="{D33293E6-04A5-4470-B4CB-C54605A75D55}" type="presParOf" srcId="{07AFAE48-4FC3-41E6-876D-F6F7ED44A311}" destId="{C15B5999-BE0E-4BA7-87A2-DD51881B8EC2}" srcOrd="0" destOrd="0" presId="urn:microsoft.com/office/officeart/2005/8/layout/list1"/>
    <dgm:cxn modelId="{922C9754-1EE3-42CB-83D8-69440CA7DBF4}" type="presParOf" srcId="{07AFAE48-4FC3-41E6-876D-F6F7ED44A311}" destId="{79938AF6-D48E-4C60-BC11-07E6967B31A1}" srcOrd="1" destOrd="0" presId="urn:microsoft.com/office/officeart/2005/8/layout/list1"/>
    <dgm:cxn modelId="{3DEA5E12-F6E4-43EB-8C27-FBF2DEA29A29}" type="presParOf" srcId="{CA1E8246-5C74-431E-9524-87BEF03C14DE}" destId="{B35A4894-CF8D-43FD-B07B-7616F93A9C83}" srcOrd="1" destOrd="0" presId="urn:microsoft.com/office/officeart/2005/8/layout/list1"/>
    <dgm:cxn modelId="{FAB8A0CD-0183-43BC-8714-739F47654671}" type="presParOf" srcId="{CA1E8246-5C74-431E-9524-87BEF03C14DE}" destId="{A3898225-114C-45B2-879E-4DD7C36BA79C}"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24A1C95-6ECF-4A37-BF75-BA1B1E30BFE0}"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en-US"/>
        </a:p>
      </dgm:t>
    </dgm:pt>
    <dgm:pt modelId="{3E1A7B8B-BEB5-4279-BC24-CCE07821489E}">
      <dgm:prSet/>
      <dgm:spPr/>
      <dgm:t>
        <a:bodyPr/>
        <a:lstStyle/>
        <a:p>
          <a:r>
            <a:rPr lang="en-US"/>
            <a:t>Initial Accreditation evaluation</a:t>
          </a:r>
        </a:p>
      </dgm:t>
    </dgm:pt>
    <dgm:pt modelId="{CA9B7B11-9638-4A78-87C8-46FB00C9621F}" type="parTrans" cxnId="{1E728D0C-1C3C-481D-B915-0CA2ECB93D47}">
      <dgm:prSet/>
      <dgm:spPr/>
      <dgm:t>
        <a:bodyPr/>
        <a:lstStyle/>
        <a:p>
          <a:endParaRPr lang="en-US"/>
        </a:p>
      </dgm:t>
    </dgm:pt>
    <dgm:pt modelId="{C456DB3E-96DE-454F-A5DC-E1B6EA384C07}" type="sibTrans" cxnId="{1E728D0C-1C3C-481D-B915-0CA2ECB93D47}">
      <dgm:prSet/>
      <dgm:spPr/>
      <dgm:t>
        <a:bodyPr/>
        <a:lstStyle/>
        <a:p>
          <a:endParaRPr lang="en-US"/>
        </a:p>
      </dgm:t>
    </dgm:pt>
    <dgm:pt modelId="{C5D2158C-FF06-4E43-A381-527FB0E469EF}">
      <dgm:prSet/>
      <dgm:spPr/>
      <dgm:t>
        <a:bodyPr/>
        <a:lstStyle/>
        <a:p>
          <a:r>
            <a:rPr lang="en-US"/>
            <a:t>Change in the Accreditation Manager</a:t>
          </a:r>
        </a:p>
      </dgm:t>
    </dgm:pt>
    <dgm:pt modelId="{5BD66A07-9EB3-48F6-A298-3D48A0B26B2B}" type="parTrans" cxnId="{BCFF0782-CE8C-4069-9D3E-0D17007DF400}">
      <dgm:prSet/>
      <dgm:spPr/>
      <dgm:t>
        <a:bodyPr/>
        <a:lstStyle/>
        <a:p>
          <a:endParaRPr lang="en-US"/>
        </a:p>
      </dgm:t>
    </dgm:pt>
    <dgm:pt modelId="{EE78CCBB-0EC6-43FE-A65F-F8AF2BF1FDBC}" type="sibTrans" cxnId="{BCFF0782-CE8C-4069-9D3E-0D17007DF400}">
      <dgm:prSet/>
      <dgm:spPr/>
      <dgm:t>
        <a:bodyPr/>
        <a:lstStyle/>
        <a:p>
          <a:endParaRPr lang="en-US"/>
        </a:p>
      </dgm:t>
    </dgm:pt>
    <dgm:pt modelId="{1CFB77EE-27E3-4F4D-B839-840B644BAD9B}">
      <dgm:prSet/>
      <dgm:spPr/>
      <dgm:t>
        <a:bodyPr/>
        <a:lstStyle/>
        <a:p>
          <a:r>
            <a:rPr lang="en-US"/>
            <a:t>New Chief Executive Officer for the agency</a:t>
          </a:r>
        </a:p>
      </dgm:t>
    </dgm:pt>
    <dgm:pt modelId="{905874A7-03F6-40C3-B558-6CB7C5F73591}" type="parTrans" cxnId="{CB08DD48-6F63-4950-96EF-1B97D8F37835}">
      <dgm:prSet/>
      <dgm:spPr/>
      <dgm:t>
        <a:bodyPr/>
        <a:lstStyle/>
        <a:p>
          <a:endParaRPr lang="en-US"/>
        </a:p>
      </dgm:t>
    </dgm:pt>
    <dgm:pt modelId="{91911F76-F4FA-459B-907A-BCB735023076}" type="sibTrans" cxnId="{CB08DD48-6F63-4950-96EF-1B97D8F37835}">
      <dgm:prSet/>
      <dgm:spPr/>
      <dgm:t>
        <a:bodyPr/>
        <a:lstStyle/>
        <a:p>
          <a:endParaRPr lang="en-US"/>
        </a:p>
      </dgm:t>
    </dgm:pt>
    <dgm:pt modelId="{F6253BCD-949B-4DDE-8835-8048F96FD781}">
      <dgm:prSet/>
      <dgm:spPr/>
      <dgm:t>
        <a:bodyPr/>
        <a:lstStyle/>
        <a:p>
          <a:r>
            <a:rPr lang="en-US"/>
            <a:t>Any period in which the agency request a 6-month extension</a:t>
          </a:r>
        </a:p>
      </dgm:t>
    </dgm:pt>
    <dgm:pt modelId="{B3C935B6-8F9C-4671-9F98-11E0466720B4}" type="parTrans" cxnId="{8121628E-AA13-4D81-AFEF-9F9BD08E99E3}">
      <dgm:prSet/>
      <dgm:spPr/>
      <dgm:t>
        <a:bodyPr/>
        <a:lstStyle/>
        <a:p>
          <a:endParaRPr lang="en-US"/>
        </a:p>
      </dgm:t>
    </dgm:pt>
    <dgm:pt modelId="{3D1C1544-7B30-4163-A46C-A5D7CBCF3822}" type="sibTrans" cxnId="{8121628E-AA13-4D81-AFEF-9F9BD08E99E3}">
      <dgm:prSet/>
      <dgm:spPr/>
      <dgm:t>
        <a:bodyPr/>
        <a:lstStyle/>
        <a:p>
          <a:endParaRPr lang="en-US"/>
        </a:p>
      </dgm:t>
    </dgm:pt>
    <dgm:pt modelId="{D4C2D6A5-F86D-4E47-B929-B3ED168203EE}">
      <dgm:prSet/>
      <dgm:spPr/>
      <dgm:t>
        <a:bodyPr/>
        <a:lstStyle/>
        <a:p>
          <a:r>
            <a:rPr lang="en-US"/>
            <a:t>Any period in which the agency moved to a new facility or made substantial changes to the existing facility </a:t>
          </a:r>
        </a:p>
      </dgm:t>
    </dgm:pt>
    <dgm:pt modelId="{596E9889-18F4-4ABF-BEC5-7F89E6F686D4}" type="parTrans" cxnId="{C5FE828D-2F55-4C03-90C7-3C8BBCE678E3}">
      <dgm:prSet/>
      <dgm:spPr/>
      <dgm:t>
        <a:bodyPr/>
        <a:lstStyle/>
        <a:p>
          <a:endParaRPr lang="en-US"/>
        </a:p>
      </dgm:t>
    </dgm:pt>
    <dgm:pt modelId="{1EA7E02B-F92A-410E-A88C-63849934FC33}" type="sibTrans" cxnId="{C5FE828D-2F55-4C03-90C7-3C8BBCE678E3}">
      <dgm:prSet/>
      <dgm:spPr/>
      <dgm:t>
        <a:bodyPr/>
        <a:lstStyle/>
        <a:p>
          <a:endParaRPr lang="en-US"/>
        </a:p>
      </dgm:t>
    </dgm:pt>
    <dgm:pt modelId="{4896FD8C-D183-4093-BEAA-23089F6EEEB0}" type="pres">
      <dgm:prSet presAssocID="{A24A1C95-6ECF-4A37-BF75-BA1B1E30BFE0}" presName="diagram" presStyleCnt="0">
        <dgm:presLayoutVars>
          <dgm:dir/>
          <dgm:resizeHandles val="exact"/>
        </dgm:presLayoutVars>
      </dgm:prSet>
      <dgm:spPr/>
    </dgm:pt>
    <dgm:pt modelId="{07B6355A-F2D9-49A2-B838-E084F0A672F6}" type="pres">
      <dgm:prSet presAssocID="{3E1A7B8B-BEB5-4279-BC24-CCE07821489E}" presName="node" presStyleLbl="node1" presStyleIdx="0" presStyleCnt="5">
        <dgm:presLayoutVars>
          <dgm:bulletEnabled val="1"/>
        </dgm:presLayoutVars>
      </dgm:prSet>
      <dgm:spPr/>
    </dgm:pt>
    <dgm:pt modelId="{9C88C010-0C8F-4A4B-B720-B3B712445843}" type="pres">
      <dgm:prSet presAssocID="{C456DB3E-96DE-454F-A5DC-E1B6EA384C07}" presName="sibTrans" presStyleCnt="0"/>
      <dgm:spPr/>
    </dgm:pt>
    <dgm:pt modelId="{8AC89AA8-D4C6-41F9-AE8B-953944E11FBB}" type="pres">
      <dgm:prSet presAssocID="{C5D2158C-FF06-4E43-A381-527FB0E469EF}" presName="node" presStyleLbl="node1" presStyleIdx="1" presStyleCnt="5">
        <dgm:presLayoutVars>
          <dgm:bulletEnabled val="1"/>
        </dgm:presLayoutVars>
      </dgm:prSet>
      <dgm:spPr/>
    </dgm:pt>
    <dgm:pt modelId="{D735E554-128A-4140-BF44-D1B88292B7D4}" type="pres">
      <dgm:prSet presAssocID="{EE78CCBB-0EC6-43FE-A65F-F8AF2BF1FDBC}" presName="sibTrans" presStyleCnt="0"/>
      <dgm:spPr/>
    </dgm:pt>
    <dgm:pt modelId="{87CA33BC-3AF2-4C30-B5F6-E4FBF290C0D8}" type="pres">
      <dgm:prSet presAssocID="{1CFB77EE-27E3-4F4D-B839-840B644BAD9B}" presName="node" presStyleLbl="node1" presStyleIdx="2" presStyleCnt="5">
        <dgm:presLayoutVars>
          <dgm:bulletEnabled val="1"/>
        </dgm:presLayoutVars>
      </dgm:prSet>
      <dgm:spPr/>
    </dgm:pt>
    <dgm:pt modelId="{EA211B76-B88E-420E-92A7-3FC62EFB227D}" type="pres">
      <dgm:prSet presAssocID="{91911F76-F4FA-459B-907A-BCB735023076}" presName="sibTrans" presStyleCnt="0"/>
      <dgm:spPr/>
    </dgm:pt>
    <dgm:pt modelId="{E878DF03-87A5-404F-A937-698D660659CB}" type="pres">
      <dgm:prSet presAssocID="{F6253BCD-949B-4DDE-8835-8048F96FD781}" presName="node" presStyleLbl="node1" presStyleIdx="3" presStyleCnt="5">
        <dgm:presLayoutVars>
          <dgm:bulletEnabled val="1"/>
        </dgm:presLayoutVars>
      </dgm:prSet>
      <dgm:spPr/>
    </dgm:pt>
    <dgm:pt modelId="{681198B5-BA14-4BD8-932F-224B7226E55E}" type="pres">
      <dgm:prSet presAssocID="{3D1C1544-7B30-4163-A46C-A5D7CBCF3822}" presName="sibTrans" presStyleCnt="0"/>
      <dgm:spPr/>
    </dgm:pt>
    <dgm:pt modelId="{C14BF60E-E07C-4AE5-9746-29DFE5634CAF}" type="pres">
      <dgm:prSet presAssocID="{D4C2D6A5-F86D-4E47-B929-B3ED168203EE}" presName="node" presStyleLbl="node1" presStyleIdx="4" presStyleCnt="5">
        <dgm:presLayoutVars>
          <dgm:bulletEnabled val="1"/>
        </dgm:presLayoutVars>
      </dgm:prSet>
      <dgm:spPr/>
    </dgm:pt>
  </dgm:ptLst>
  <dgm:cxnLst>
    <dgm:cxn modelId="{1E728D0C-1C3C-481D-B915-0CA2ECB93D47}" srcId="{A24A1C95-6ECF-4A37-BF75-BA1B1E30BFE0}" destId="{3E1A7B8B-BEB5-4279-BC24-CCE07821489E}" srcOrd="0" destOrd="0" parTransId="{CA9B7B11-9638-4A78-87C8-46FB00C9621F}" sibTransId="{C456DB3E-96DE-454F-A5DC-E1B6EA384C07}"/>
    <dgm:cxn modelId="{400BBE46-3C91-4EEF-94C9-47D6231088BE}" type="presOf" srcId="{3E1A7B8B-BEB5-4279-BC24-CCE07821489E}" destId="{07B6355A-F2D9-49A2-B838-E084F0A672F6}" srcOrd="0" destOrd="0" presId="urn:microsoft.com/office/officeart/2005/8/layout/default"/>
    <dgm:cxn modelId="{CB08DD48-6F63-4950-96EF-1B97D8F37835}" srcId="{A24A1C95-6ECF-4A37-BF75-BA1B1E30BFE0}" destId="{1CFB77EE-27E3-4F4D-B839-840B644BAD9B}" srcOrd="2" destOrd="0" parTransId="{905874A7-03F6-40C3-B558-6CB7C5F73591}" sibTransId="{91911F76-F4FA-459B-907A-BCB735023076}"/>
    <dgm:cxn modelId="{C146F157-4A05-457C-81F5-7E1904B7A0E3}" type="presOf" srcId="{F6253BCD-949B-4DDE-8835-8048F96FD781}" destId="{E878DF03-87A5-404F-A937-698D660659CB}" srcOrd="0" destOrd="0" presId="urn:microsoft.com/office/officeart/2005/8/layout/default"/>
    <dgm:cxn modelId="{BCFF0782-CE8C-4069-9D3E-0D17007DF400}" srcId="{A24A1C95-6ECF-4A37-BF75-BA1B1E30BFE0}" destId="{C5D2158C-FF06-4E43-A381-527FB0E469EF}" srcOrd="1" destOrd="0" parTransId="{5BD66A07-9EB3-48F6-A298-3D48A0B26B2B}" sibTransId="{EE78CCBB-0EC6-43FE-A65F-F8AF2BF1FDBC}"/>
    <dgm:cxn modelId="{12243C86-0D2E-47D7-9B14-5C8365BF9BB4}" type="presOf" srcId="{C5D2158C-FF06-4E43-A381-527FB0E469EF}" destId="{8AC89AA8-D4C6-41F9-AE8B-953944E11FBB}" srcOrd="0" destOrd="0" presId="urn:microsoft.com/office/officeart/2005/8/layout/default"/>
    <dgm:cxn modelId="{D9ECDE86-5DD5-4407-A56D-CDDEEA0DBE3B}" type="presOf" srcId="{1CFB77EE-27E3-4F4D-B839-840B644BAD9B}" destId="{87CA33BC-3AF2-4C30-B5F6-E4FBF290C0D8}" srcOrd="0" destOrd="0" presId="urn:microsoft.com/office/officeart/2005/8/layout/default"/>
    <dgm:cxn modelId="{C5FE828D-2F55-4C03-90C7-3C8BBCE678E3}" srcId="{A24A1C95-6ECF-4A37-BF75-BA1B1E30BFE0}" destId="{D4C2D6A5-F86D-4E47-B929-B3ED168203EE}" srcOrd="4" destOrd="0" parTransId="{596E9889-18F4-4ABF-BEC5-7F89E6F686D4}" sibTransId="{1EA7E02B-F92A-410E-A88C-63849934FC33}"/>
    <dgm:cxn modelId="{8121628E-AA13-4D81-AFEF-9F9BD08E99E3}" srcId="{A24A1C95-6ECF-4A37-BF75-BA1B1E30BFE0}" destId="{F6253BCD-949B-4DDE-8835-8048F96FD781}" srcOrd="3" destOrd="0" parTransId="{B3C935B6-8F9C-4671-9F98-11E0466720B4}" sibTransId="{3D1C1544-7B30-4163-A46C-A5D7CBCF3822}"/>
    <dgm:cxn modelId="{86D511AA-B20B-4457-A0BD-079B0A46AE7B}" type="presOf" srcId="{D4C2D6A5-F86D-4E47-B929-B3ED168203EE}" destId="{C14BF60E-E07C-4AE5-9746-29DFE5634CAF}" srcOrd="0" destOrd="0" presId="urn:microsoft.com/office/officeart/2005/8/layout/default"/>
    <dgm:cxn modelId="{92FED2AB-6445-4821-98E7-706B1476F560}" type="presOf" srcId="{A24A1C95-6ECF-4A37-BF75-BA1B1E30BFE0}" destId="{4896FD8C-D183-4093-BEAA-23089F6EEEB0}" srcOrd="0" destOrd="0" presId="urn:microsoft.com/office/officeart/2005/8/layout/default"/>
    <dgm:cxn modelId="{1A79AB6C-8429-4365-99D8-631101041520}" type="presParOf" srcId="{4896FD8C-D183-4093-BEAA-23089F6EEEB0}" destId="{07B6355A-F2D9-49A2-B838-E084F0A672F6}" srcOrd="0" destOrd="0" presId="urn:microsoft.com/office/officeart/2005/8/layout/default"/>
    <dgm:cxn modelId="{26529899-369B-40A2-A143-9B2933BF1A94}" type="presParOf" srcId="{4896FD8C-D183-4093-BEAA-23089F6EEEB0}" destId="{9C88C010-0C8F-4A4B-B720-B3B712445843}" srcOrd="1" destOrd="0" presId="urn:microsoft.com/office/officeart/2005/8/layout/default"/>
    <dgm:cxn modelId="{27681187-F944-4804-801F-78979C7023B3}" type="presParOf" srcId="{4896FD8C-D183-4093-BEAA-23089F6EEEB0}" destId="{8AC89AA8-D4C6-41F9-AE8B-953944E11FBB}" srcOrd="2" destOrd="0" presId="urn:microsoft.com/office/officeart/2005/8/layout/default"/>
    <dgm:cxn modelId="{2ACCFE1D-9261-4D90-98E6-CA7FEEA23840}" type="presParOf" srcId="{4896FD8C-D183-4093-BEAA-23089F6EEEB0}" destId="{D735E554-128A-4140-BF44-D1B88292B7D4}" srcOrd="3" destOrd="0" presId="urn:microsoft.com/office/officeart/2005/8/layout/default"/>
    <dgm:cxn modelId="{D5EF82AE-9779-403E-88E8-22A0CF7127D6}" type="presParOf" srcId="{4896FD8C-D183-4093-BEAA-23089F6EEEB0}" destId="{87CA33BC-3AF2-4C30-B5F6-E4FBF290C0D8}" srcOrd="4" destOrd="0" presId="urn:microsoft.com/office/officeart/2005/8/layout/default"/>
    <dgm:cxn modelId="{B01DBBB2-73B0-4F8A-BD03-923CC813D167}" type="presParOf" srcId="{4896FD8C-D183-4093-BEAA-23089F6EEEB0}" destId="{EA211B76-B88E-420E-92A7-3FC62EFB227D}" srcOrd="5" destOrd="0" presId="urn:microsoft.com/office/officeart/2005/8/layout/default"/>
    <dgm:cxn modelId="{97F087BB-4434-4037-AFE1-C84931398181}" type="presParOf" srcId="{4896FD8C-D183-4093-BEAA-23089F6EEEB0}" destId="{E878DF03-87A5-404F-A937-698D660659CB}" srcOrd="6" destOrd="0" presId="urn:microsoft.com/office/officeart/2005/8/layout/default"/>
    <dgm:cxn modelId="{D7FF71DE-B0D6-467D-8CA1-71AC90C2B964}" type="presParOf" srcId="{4896FD8C-D183-4093-BEAA-23089F6EEEB0}" destId="{681198B5-BA14-4BD8-932F-224B7226E55E}" srcOrd="7" destOrd="0" presId="urn:microsoft.com/office/officeart/2005/8/layout/default"/>
    <dgm:cxn modelId="{AA27E98E-F2DF-476B-82AC-46CB92481F56}" type="presParOf" srcId="{4896FD8C-D183-4093-BEAA-23089F6EEEB0}" destId="{C14BF60E-E07C-4AE5-9746-29DFE5634CA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2E073CF-47B0-4184-89C3-F4B8AC6AC7C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11B7C1-4A16-480F-86BD-BF23E85C7101}">
      <dgm:prSet/>
      <dgm:spPr/>
      <dgm:t>
        <a:bodyPr/>
        <a:lstStyle/>
        <a:p>
          <a:r>
            <a:rPr lang="en-US"/>
            <a:t>Agency’s Point-of-Contact &amp; Mock Accreditation Team Leader</a:t>
          </a:r>
        </a:p>
      </dgm:t>
    </dgm:pt>
    <dgm:pt modelId="{6765E3BE-06EF-4897-9446-5EB9A9823320}" type="parTrans" cxnId="{15A5CD20-1B02-4E56-955A-ED4D26A6658D}">
      <dgm:prSet/>
      <dgm:spPr/>
      <dgm:t>
        <a:bodyPr/>
        <a:lstStyle/>
        <a:p>
          <a:endParaRPr lang="en-US"/>
        </a:p>
      </dgm:t>
    </dgm:pt>
    <dgm:pt modelId="{149DBCDA-43B7-4570-BF06-84FFD24F8CAB}" type="sibTrans" cxnId="{15A5CD20-1B02-4E56-955A-ED4D26A6658D}">
      <dgm:prSet/>
      <dgm:spPr/>
      <dgm:t>
        <a:bodyPr/>
        <a:lstStyle/>
        <a:p>
          <a:endParaRPr lang="en-US"/>
        </a:p>
      </dgm:t>
    </dgm:pt>
    <dgm:pt modelId="{7CA59934-72C2-422E-B8F7-AB3BEFB85E95}">
      <dgm:prSet/>
      <dgm:spPr/>
      <dgm:t>
        <a:bodyPr/>
        <a:lstStyle/>
        <a:p>
          <a:r>
            <a:rPr lang="en-US" dirty="0"/>
            <a:t>Team Leader will complete a report (i.e. email, letter, and/or Power DMS report or paper file worksheets and provide this to the agency’s Point-of-Contact and the Pennsylvania Chiefs of Police Association (PCPA) staff</a:t>
          </a:r>
        </a:p>
      </dgm:t>
    </dgm:pt>
    <dgm:pt modelId="{204C4D0B-80E6-441A-BD7D-9E0ADB3923E6}" type="parTrans" cxnId="{A04859F8-CF6D-4BD7-9381-A82A3C8E4F21}">
      <dgm:prSet/>
      <dgm:spPr/>
      <dgm:t>
        <a:bodyPr/>
        <a:lstStyle/>
        <a:p>
          <a:endParaRPr lang="en-US"/>
        </a:p>
      </dgm:t>
    </dgm:pt>
    <dgm:pt modelId="{FD72A6C3-561C-4DF8-9B53-88E9145B376E}" type="sibTrans" cxnId="{A04859F8-CF6D-4BD7-9381-A82A3C8E4F21}">
      <dgm:prSet/>
      <dgm:spPr/>
      <dgm:t>
        <a:bodyPr/>
        <a:lstStyle/>
        <a:p>
          <a:endParaRPr lang="en-US"/>
        </a:p>
      </dgm:t>
    </dgm:pt>
    <dgm:pt modelId="{270EB780-FB94-4822-BEEF-76ED8E134ADD}" type="pres">
      <dgm:prSet presAssocID="{62E073CF-47B0-4184-89C3-F4B8AC6AC7CC}" presName="root" presStyleCnt="0">
        <dgm:presLayoutVars>
          <dgm:dir/>
          <dgm:resizeHandles val="exact"/>
        </dgm:presLayoutVars>
      </dgm:prSet>
      <dgm:spPr/>
    </dgm:pt>
    <dgm:pt modelId="{DFF2178E-498A-49D0-AF54-47BA472D0B17}" type="pres">
      <dgm:prSet presAssocID="{E711B7C1-4A16-480F-86BD-BF23E85C7101}" presName="compNode" presStyleCnt="0"/>
      <dgm:spPr/>
    </dgm:pt>
    <dgm:pt modelId="{90DBEE45-94E4-4AE4-9432-641AFF502D85}" type="pres">
      <dgm:prSet presAssocID="{E711B7C1-4A16-480F-86BD-BF23E85C7101}" presName="bgRect" presStyleLbl="bgShp" presStyleIdx="0" presStyleCnt="2"/>
      <dgm:spPr/>
    </dgm:pt>
    <dgm:pt modelId="{A1203796-D59A-4A9D-8893-E4C20A72B093}" type="pres">
      <dgm:prSet presAssocID="{E711B7C1-4A16-480F-86BD-BF23E85C7101}"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olice"/>
        </a:ext>
      </dgm:extLst>
    </dgm:pt>
    <dgm:pt modelId="{0E6019E7-DB36-4704-8D58-256CAD8F72BF}" type="pres">
      <dgm:prSet presAssocID="{E711B7C1-4A16-480F-86BD-BF23E85C7101}" presName="spaceRect" presStyleCnt="0"/>
      <dgm:spPr/>
    </dgm:pt>
    <dgm:pt modelId="{B96E8F0F-2AF3-4A48-9211-944BC8C6B8D5}" type="pres">
      <dgm:prSet presAssocID="{E711B7C1-4A16-480F-86BD-BF23E85C7101}" presName="parTx" presStyleLbl="revTx" presStyleIdx="0" presStyleCnt="2">
        <dgm:presLayoutVars>
          <dgm:chMax val="0"/>
          <dgm:chPref val="0"/>
        </dgm:presLayoutVars>
      </dgm:prSet>
      <dgm:spPr/>
    </dgm:pt>
    <dgm:pt modelId="{D9C843A2-4360-4DBB-B936-06CDAAC2C806}" type="pres">
      <dgm:prSet presAssocID="{149DBCDA-43B7-4570-BF06-84FFD24F8CAB}" presName="sibTrans" presStyleCnt="0"/>
      <dgm:spPr/>
    </dgm:pt>
    <dgm:pt modelId="{13F448BA-48A9-4725-BFC8-091D946E7AF9}" type="pres">
      <dgm:prSet presAssocID="{7CA59934-72C2-422E-B8F7-AB3BEFB85E95}" presName="compNode" presStyleCnt="0"/>
      <dgm:spPr/>
    </dgm:pt>
    <dgm:pt modelId="{347C7015-77F0-44A3-BB73-E95E3E34E193}" type="pres">
      <dgm:prSet presAssocID="{7CA59934-72C2-422E-B8F7-AB3BEFB85E95}" presName="bgRect" presStyleLbl="bgShp" presStyleIdx="1" presStyleCnt="2"/>
      <dgm:spPr/>
    </dgm:pt>
    <dgm:pt modelId="{10FD1DF5-5F6A-4A0B-B14E-BDF7F046D8C5}" type="pres">
      <dgm:prSet presAssocID="{7CA59934-72C2-422E-B8F7-AB3BEFB85E9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440F3F2-18A5-4DC2-A809-1CCED92522BF}" type="pres">
      <dgm:prSet presAssocID="{7CA59934-72C2-422E-B8F7-AB3BEFB85E95}" presName="spaceRect" presStyleCnt="0"/>
      <dgm:spPr/>
    </dgm:pt>
    <dgm:pt modelId="{D4B62221-50E0-455D-B756-1206F803A903}" type="pres">
      <dgm:prSet presAssocID="{7CA59934-72C2-422E-B8F7-AB3BEFB85E95}" presName="parTx" presStyleLbl="revTx" presStyleIdx="1" presStyleCnt="2">
        <dgm:presLayoutVars>
          <dgm:chMax val="0"/>
          <dgm:chPref val="0"/>
        </dgm:presLayoutVars>
      </dgm:prSet>
      <dgm:spPr/>
    </dgm:pt>
  </dgm:ptLst>
  <dgm:cxnLst>
    <dgm:cxn modelId="{15A5CD20-1B02-4E56-955A-ED4D26A6658D}" srcId="{62E073CF-47B0-4184-89C3-F4B8AC6AC7CC}" destId="{E711B7C1-4A16-480F-86BD-BF23E85C7101}" srcOrd="0" destOrd="0" parTransId="{6765E3BE-06EF-4897-9446-5EB9A9823320}" sibTransId="{149DBCDA-43B7-4570-BF06-84FFD24F8CAB}"/>
    <dgm:cxn modelId="{E62C22D1-C0A0-473E-A09D-72B0C299CA53}" type="presOf" srcId="{E711B7C1-4A16-480F-86BD-BF23E85C7101}" destId="{B96E8F0F-2AF3-4A48-9211-944BC8C6B8D5}" srcOrd="0" destOrd="0" presId="urn:microsoft.com/office/officeart/2018/2/layout/IconVerticalSolidList"/>
    <dgm:cxn modelId="{58B27CE4-AB75-479C-BAA2-B69E7528302D}" type="presOf" srcId="{62E073CF-47B0-4184-89C3-F4B8AC6AC7CC}" destId="{270EB780-FB94-4822-BEEF-76ED8E134ADD}" srcOrd="0" destOrd="0" presId="urn:microsoft.com/office/officeart/2018/2/layout/IconVerticalSolidList"/>
    <dgm:cxn modelId="{A04859F8-CF6D-4BD7-9381-A82A3C8E4F21}" srcId="{62E073CF-47B0-4184-89C3-F4B8AC6AC7CC}" destId="{7CA59934-72C2-422E-B8F7-AB3BEFB85E95}" srcOrd="1" destOrd="0" parTransId="{204C4D0B-80E6-441A-BD7D-9E0ADB3923E6}" sibTransId="{FD72A6C3-561C-4DF8-9B53-88E9145B376E}"/>
    <dgm:cxn modelId="{23EED8FD-CE4D-466F-862B-4E074E6B1B5C}" type="presOf" srcId="{7CA59934-72C2-422E-B8F7-AB3BEFB85E95}" destId="{D4B62221-50E0-455D-B756-1206F803A903}" srcOrd="0" destOrd="0" presId="urn:microsoft.com/office/officeart/2018/2/layout/IconVerticalSolidList"/>
    <dgm:cxn modelId="{1A1324F0-F45E-41D1-A991-EF85404BF0F6}" type="presParOf" srcId="{270EB780-FB94-4822-BEEF-76ED8E134ADD}" destId="{DFF2178E-498A-49D0-AF54-47BA472D0B17}" srcOrd="0" destOrd="0" presId="urn:microsoft.com/office/officeart/2018/2/layout/IconVerticalSolidList"/>
    <dgm:cxn modelId="{1565AC4B-7A1D-43B3-9312-8DD65AAEBEDE}" type="presParOf" srcId="{DFF2178E-498A-49D0-AF54-47BA472D0B17}" destId="{90DBEE45-94E4-4AE4-9432-641AFF502D85}" srcOrd="0" destOrd="0" presId="urn:microsoft.com/office/officeart/2018/2/layout/IconVerticalSolidList"/>
    <dgm:cxn modelId="{F92C9736-241F-468C-B35A-97BA677BE912}" type="presParOf" srcId="{DFF2178E-498A-49D0-AF54-47BA472D0B17}" destId="{A1203796-D59A-4A9D-8893-E4C20A72B093}" srcOrd="1" destOrd="0" presId="urn:microsoft.com/office/officeart/2018/2/layout/IconVerticalSolidList"/>
    <dgm:cxn modelId="{6C4FECE8-A6DB-4BBB-B5B8-9315FA829A6E}" type="presParOf" srcId="{DFF2178E-498A-49D0-AF54-47BA472D0B17}" destId="{0E6019E7-DB36-4704-8D58-256CAD8F72BF}" srcOrd="2" destOrd="0" presId="urn:microsoft.com/office/officeart/2018/2/layout/IconVerticalSolidList"/>
    <dgm:cxn modelId="{D2368B5F-2942-49F3-8809-76BD270B1EE5}" type="presParOf" srcId="{DFF2178E-498A-49D0-AF54-47BA472D0B17}" destId="{B96E8F0F-2AF3-4A48-9211-944BC8C6B8D5}" srcOrd="3" destOrd="0" presId="urn:microsoft.com/office/officeart/2018/2/layout/IconVerticalSolidList"/>
    <dgm:cxn modelId="{5F3465E4-D2FB-4119-9EED-C651187872EB}" type="presParOf" srcId="{270EB780-FB94-4822-BEEF-76ED8E134ADD}" destId="{D9C843A2-4360-4DBB-B936-06CDAAC2C806}" srcOrd="1" destOrd="0" presId="urn:microsoft.com/office/officeart/2018/2/layout/IconVerticalSolidList"/>
    <dgm:cxn modelId="{D947F51F-E36E-44DA-9C73-7B0BE56F5EBD}" type="presParOf" srcId="{270EB780-FB94-4822-BEEF-76ED8E134ADD}" destId="{13F448BA-48A9-4725-BFC8-091D946E7AF9}" srcOrd="2" destOrd="0" presId="urn:microsoft.com/office/officeart/2018/2/layout/IconVerticalSolidList"/>
    <dgm:cxn modelId="{892DD066-19A8-406F-AB38-2A4DEF5FC4F5}" type="presParOf" srcId="{13F448BA-48A9-4725-BFC8-091D946E7AF9}" destId="{347C7015-77F0-44A3-BB73-E95E3E34E193}" srcOrd="0" destOrd="0" presId="urn:microsoft.com/office/officeart/2018/2/layout/IconVerticalSolidList"/>
    <dgm:cxn modelId="{ABB25415-3B9A-43D8-9C23-2BDA330FE878}" type="presParOf" srcId="{13F448BA-48A9-4725-BFC8-091D946E7AF9}" destId="{10FD1DF5-5F6A-4A0B-B14E-BDF7F046D8C5}" srcOrd="1" destOrd="0" presId="urn:microsoft.com/office/officeart/2018/2/layout/IconVerticalSolidList"/>
    <dgm:cxn modelId="{57108525-2E30-43F8-94D2-1E74878A2D67}" type="presParOf" srcId="{13F448BA-48A9-4725-BFC8-091D946E7AF9}" destId="{6440F3F2-18A5-4DC2-A809-1CCED92522BF}" srcOrd="2" destOrd="0" presId="urn:microsoft.com/office/officeart/2018/2/layout/IconVerticalSolidList"/>
    <dgm:cxn modelId="{DEC7119E-F1BE-4AD0-BD1B-47624BEB0B33}" type="presParOf" srcId="{13F448BA-48A9-4725-BFC8-091D946E7AF9}" destId="{D4B62221-50E0-455D-B756-1206F803A90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BE2B92F-13BA-4214-BFC5-3E45898DFA12}"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2F6A47F-9EB1-4CD2-89F1-04984213D13C}">
      <dgm:prSet/>
      <dgm:spPr/>
      <dgm:t>
        <a:bodyPr/>
        <a:lstStyle/>
        <a:p>
          <a:pPr>
            <a:defRPr b="1"/>
          </a:pPr>
          <a:r>
            <a:rPr lang="en-US" dirty="0"/>
            <a:t>Gesture</a:t>
          </a:r>
        </a:p>
      </dgm:t>
    </dgm:pt>
    <dgm:pt modelId="{EB003238-A095-41AB-BC3C-6DF642C852F0}" type="parTrans" cxnId="{7B32D648-48D1-407D-979B-0B3B14D5A7EE}">
      <dgm:prSet/>
      <dgm:spPr/>
      <dgm:t>
        <a:bodyPr/>
        <a:lstStyle/>
        <a:p>
          <a:endParaRPr lang="en-US"/>
        </a:p>
      </dgm:t>
    </dgm:pt>
    <dgm:pt modelId="{391D2EFB-78EB-46A9-8250-DFD437964E4A}" type="sibTrans" cxnId="{7B32D648-48D1-407D-979B-0B3B14D5A7EE}">
      <dgm:prSet/>
      <dgm:spPr/>
      <dgm:t>
        <a:bodyPr/>
        <a:lstStyle/>
        <a:p>
          <a:endParaRPr lang="en-US"/>
        </a:p>
      </dgm:t>
    </dgm:pt>
    <dgm:pt modelId="{AB73951F-E194-4C4F-8283-D9452F4F3AC7}">
      <dgm:prSet/>
      <dgm:spPr/>
      <dgm:t>
        <a:bodyPr/>
        <a:lstStyle/>
        <a:p>
          <a:r>
            <a:rPr lang="en-US"/>
            <a:t>Coffee Cup</a:t>
          </a:r>
        </a:p>
      </dgm:t>
    </dgm:pt>
    <dgm:pt modelId="{B05AB9BD-B5B7-4A50-8BE7-DAF15FBA5AA0}" type="parTrans" cxnId="{F762B526-E240-49B7-A0AB-972B640093B4}">
      <dgm:prSet/>
      <dgm:spPr/>
      <dgm:t>
        <a:bodyPr/>
        <a:lstStyle/>
        <a:p>
          <a:endParaRPr lang="en-US"/>
        </a:p>
      </dgm:t>
    </dgm:pt>
    <dgm:pt modelId="{CD20D5D7-098E-4C94-ABE3-08DC332F56E0}" type="sibTrans" cxnId="{F762B526-E240-49B7-A0AB-972B640093B4}">
      <dgm:prSet/>
      <dgm:spPr/>
      <dgm:t>
        <a:bodyPr/>
        <a:lstStyle/>
        <a:p>
          <a:endParaRPr lang="en-US"/>
        </a:p>
      </dgm:t>
    </dgm:pt>
    <dgm:pt modelId="{2E6D918F-6B24-4D7E-A6AE-00DCB575DABB}">
      <dgm:prSet/>
      <dgm:spPr/>
      <dgm:t>
        <a:bodyPr/>
        <a:lstStyle/>
        <a:p>
          <a:r>
            <a:rPr lang="en-US"/>
            <a:t>Patch</a:t>
          </a:r>
        </a:p>
      </dgm:t>
    </dgm:pt>
    <dgm:pt modelId="{D3456C42-249A-4E28-9FAB-5323992E2263}" type="parTrans" cxnId="{7C28FCC7-FD97-4C87-AFC0-E371CB577F74}">
      <dgm:prSet/>
      <dgm:spPr/>
      <dgm:t>
        <a:bodyPr/>
        <a:lstStyle/>
        <a:p>
          <a:endParaRPr lang="en-US"/>
        </a:p>
      </dgm:t>
    </dgm:pt>
    <dgm:pt modelId="{32CA676D-85A1-47D1-B731-CAAA2E86CC10}" type="sibTrans" cxnId="{7C28FCC7-FD97-4C87-AFC0-E371CB577F74}">
      <dgm:prSet/>
      <dgm:spPr/>
      <dgm:t>
        <a:bodyPr/>
        <a:lstStyle/>
        <a:p>
          <a:endParaRPr lang="en-US"/>
        </a:p>
      </dgm:t>
    </dgm:pt>
    <dgm:pt modelId="{507CFCFA-2F72-4BFD-B1C8-F19E6391F246}">
      <dgm:prSet/>
      <dgm:spPr/>
      <dgm:t>
        <a:bodyPr/>
        <a:lstStyle/>
        <a:p>
          <a:r>
            <a:rPr lang="en-US"/>
            <a:t>Pen</a:t>
          </a:r>
        </a:p>
      </dgm:t>
    </dgm:pt>
    <dgm:pt modelId="{6B205949-094D-4329-8029-0872D547AC0F}" type="parTrans" cxnId="{EDD3FA66-E3BB-45F1-9D39-1E616B648FD7}">
      <dgm:prSet/>
      <dgm:spPr/>
      <dgm:t>
        <a:bodyPr/>
        <a:lstStyle/>
        <a:p>
          <a:endParaRPr lang="en-US"/>
        </a:p>
      </dgm:t>
    </dgm:pt>
    <dgm:pt modelId="{B131BC4D-5A97-4DF8-A08F-319F50DD906D}" type="sibTrans" cxnId="{EDD3FA66-E3BB-45F1-9D39-1E616B648FD7}">
      <dgm:prSet/>
      <dgm:spPr/>
      <dgm:t>
        <a:bodyPr/>
        <a:lstStyle/>
        <a:p>
          <a:endParaRPr lang="en-US"/>
        </a:p>
      </dgm:t>
    </dgm:pt>
    <dgm:pt modelId="{FCDF106B-4C09-4B81-B497-47B14DA23B79}">
      <dgm:prSet/>
      <dgm:spPr/>
      <dgm:t>
        <a:bodyPr/>
        <a:lstStyle/>
        <a:p>
          <a:pPr>
            <a:defRPr b="1"/>
          </a:pPr>
          <a:r>
            <a:rPr lang="en-US"/>
            <a:t>Meals</a:t>
          </a:r>
        </a:p>
      </dgm:t>
    </dgm:pt>
    <dgm:pt modelId="{E4884B24-A035-4902-B8F8-B803495466DB}" type="parTrans" cxnId="{40A4D8E7-4D9B-46B1-8CE0-B29CBB0B9CE8}">
      <dgm:prSet/>
      <dgm:spPr/>
      <dgm:t>
        <a:bodyPr/>
        <a:lstStyle/>
        <a:p>
          <a:endParaRPr lang="en-US"/>
        </a:p>
      </dgm:t>
    </dgm:pt>
    <dgm:pt modelId="{6D28CA1B-C847-4036-AC13-7F6D74048840}" type="sibTrans" cxnId="{40A4D8E7-4D9B-46B1-8CE0-B29CBB0B9CE8}">
      <dgm:prSet/>
      <dgm:spPr/>
      <dgm:t>
        <a:bodyPr/>
        <a:lstStyle/>
        <a:p>
          <a:endParaRPr lang="en-US"/>
        </a:p>
      </dgm:t>
    </dgm:pt>
    <dgm:pt modelId="{15A91762-3250-4B4F-AD52-55C00C9C6A5D}">
      <dgm:prSet/>
      <dgm:spPr/>
      <dgm:t>
        <a:bodyPr/>
        <a:lstStyle/>
        <a:p>
          <a:r>
            <a:rPr lang="en-US" dirty="0"/>
            <a:t>Optional (not required), but strongly encouraged; presents an opportunity to network with other law enforcement professionals</a:t>
          </a:r>
        </a:p>
      </dgm:t>
    </dgm:pt>
    <dgm:pt modelId="{74EBC917-EBBD-436F-B79B-68E72DBB5608}" type="parTrans" cxnId="{C50B665B-2BB3-4CDB-AC36-DBE155ED9917}">
      <dgm:prSet/>
      <dgm:spPr/>
      <dgm:t>
        <a:bodyPr/>
        <a:lstStyle/>
        <a:p>
          <a:endParaRPr lang="en-US"/>
        </a:p>
      </dgm:t>
    </dgm:pt>
    <dgm:pt modelId="{B45929C0-43A0-4C53-8002-17793E61EB86}" type="sibTrans" cxnId="{C50B665B-2BB3-4CDB-AC36-DBE155ED9917}">
      <dgm:prSet/>
      <dgm:spPr/>
      <dgm:t>
        <a:bodyPr/>
        <a:lstStyle/>
        <a:p>
          <a:endParaRPr lang="en-US"/>
        </a:p>
      </dgm:t>
    </dgm:pt>
    <dgm:pt modelId="{1409B9EA-7DE5-433D-8C4D-5A64F27E710F}" type="pres">
      <dgm:prSet presAssocID="{0BE2B92F-13BA-4214-BFC5-3E45898DFA12}" presName="root" presStyleCnt="0">
        <dgm:presLayoutVars>
          <dgm:dir/>
          <dgm:resizeHandles val="exact"/>
        </dgm:presLayoutVars>
      </dgm:prSet>
      <dgm:spPr/>
    </dgm:pt>
    <dgm:pt modelId="{A46DEC08-9F23-4416-AC2D-4C46F3BAF100}" type="pres">
      <dgm:prSet presAssocID="{22F6A47F-9EB1-4CD2-89F1-04984213D13C}" presName="compNode" presStyleCnt="0"/>
      <dgm:spPr/>
    </dgm:pt>
    <dgm:pt modelId="{3A8D6BB5-9E91-4827-9891-EA0F765EC458}" type="pres">
      <dgm:prSet presAssocID="{22F6A47F-9EB1-4CD2-89F1-04984213D1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ffee"/>
        </a:ext>
      </dgm:extLst>
    </dgm:pt>
    <dgm:pt modelId="{1C0F0D3E-F763-4BCC-9E1A-0D1709ABFEAB}" type="pres">
      <dgm:prSet presAssocID="{22F6A47F-9EB1-4CD2-89F1-04984213D13C}" presName="iconSpace" presStyleCnt="0"/>
      <dgm:spPr/>
    </dgm:pt>
    <dgm:pt modelId="{32D3C3E8-98AD-444D-B8F0-76583D0D0CA2}" type="pres">
      <dgm:prSet presAssocID="{22F6A47F-9EB1-4CD2-89F1-04984213D13C}" presName="parTx" presStyleLbl="revTx" presStyleIdx="0" presStyleCnt="4">
        <dgm:presLayoutVars>
          <dgm:chMax val="0"/>
          <dgm:chPref val="0"/>
        </dgm:presLayoutVars>
      </dgm:prSet>
      <dgm:spPr/>
    </dgm:pt>
    <dgm:pt modelId="{295FCB3C-109E-470C-B808-F0F3B0A270DB}" type="pres">
      <dgm:prSet presAssocID="{22F6A47F-9EB1-4CD2-89F1-04984213D13C}" presName="txSpace" presStyleCnt="0"/>
      <dgm:spPr/>
    </dgm:pt>
    <dgm:pt modelId="{454B986C-C903-427D-8D3A-0665A867A9A2}" type="pres">
      <dgm:prSet presAssocID="{22F6A47F-9EB1-4CD2-89F1-04984213D13C}" presName="desTx" presStyleLbl="revTx" presStyleIdx="1" presStyleCnt="4">
        <dgm:presLayoutVars/>
      </dgm:prSet>
      <dgm:spPr/>
    </dgm:pt>
    <dgm:pt modelId="{F3AC9FA8-2FA2-4148-93B1-F50AD9EB7A14}" type="pres">
      <dgm:prSet presAssocID="{391D2EFB-78EB-46A9-8250-DFD437964E4A}" presName="sibTrans" presStyleCnt="0"/>
      <dgm:spPr/>
    </dgm:pt>
    <dgm:pt modelId="{E4932937-73FF-468E-BA84-C5063DF9F3C0}" type="pres">
      <dgm:prSet presAssocID="{FCDF106B-4C09-4B81-B497-47B14DA23B79}" presName="compNode" presStyleCnt="0"/>
      <dgm:spPr/>
    </dgm:pt>
    <dgm:pt modelId="{8362F2E7-9C34-49C0-943A-D582C604322E}" type="pres">
      <dgm:prSet presAssocID="{FCDF106B-4C09-4B81-B497-47B14DA23B7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iter"/>
        </a:ext>
      </dgm:extLst>
    </dgm:pt>
    <dgm:pt modelId="{5CF9D64B-3CDB-4508-B12A-832E94B7912C}" type="pres">
      <dgm:prSet presAssocID="{FCDF106B-4C09-4B81-B497-47B14DA23B79}" presName="iconSpace" presStyleCnt="0"/>
      <dgm:spPr/>
    </dgm:pt>
    <dgm:pt modelId="{BC0199EB-5A10-4F09-B36C-21C743761D23}" type="pres">
      <dgm:prSet presAssocID="{FCDF106B-4C09-4B81-B497-47B14DA23B79}" presName="parTx" presStyleLbl="revTx" presStyleIdx="2" presStyleCnt="4">
        <dgm:presLayoutVars>
          <dgm:chMax val="0"/>
          <dgm:chPref val="0"/>
        </dgm:presLayoutVars>
      </dgm:prSet>
      <dgm:spPr/>
    </dgm:pt>
    <dgm:pt modelId="{BF57E809-86F3-4549-A990-B3E2F560FACC}" type="pres">
      <dgm:prSet presAssocID="{FCDF106B-4C09-4B81-B497-47B14DA23B79}" presName="txSpace" presStyleCnt="0"/>
      <dgm:spPr/>
    </dgm:pt>
    <dgm:pt modelId="{F7981DD6-DBB9-45F1-BD01-779C21232B91}" type="pres">
      <dgm:prSet presAssocID="{FCDF106B-4C09-4B81-B497-47B14DA23B79}" presName="desTx" presStyleLbl="revTx" presStyleIdx="3" presStyleCnt="4">
        <dgm:presLayoutVars/>
      </dgm:prSet>
      <dgm:spPr/>
    </dgm:pt>
  </dgm:ptLst>
  <dgm:cxnLst>
    <dgm:cxn modelId="{F132A90F-7813-47CD-8FCF-4BA59FDAFEC1}" type="presOf" srcId="{22F6A47F-9EB1-4CD2-89F1-04984213D13C}" destId="{32D3C3E8-98AD-444D-B8F0-76583D0D0CA2}" srcOrd="0" destOrd="0" presId="urn:microsoft.com/office/officeart/2018/5/layout/CenteredIconLabelDescriptionList"/>
    <dgm:cxn modelId="{078EBC1A-2575-411D-A777-237D2A27ED8B}" type="presOf" srcId="{2E6D918F-6B24-4D7E-A6AE-00DCB575DABB}" destId="{454B986C-C903-427D-8D3A-0665A867A9A2}" srcOrd="0" destOrd="1" presId="urn:microsoft.com/office/officeart/2018/5/layout/CenteredIconLabelDescriptionList"/>
    <dgm:cxn modelId="{F762B526-E240-49B7-A0AB-972B640093B4}" srcId="{22F6A47F-9EB1-4CD2-89F1-04984213D13C}" destId="{AB73951F-E194-4C4F-8283-D9452F4F3AC7}" srcOrd="0" destOrd="0" parTransId="{B05AB9BD-B5B7-4A50-8BE7-DAF15FBA5AA0}" sibTransId="{CD20D5D7-098E-4C94-ABE3-08DC332F56E0}"/>
    <dgm:cxn modelId="{C50B665B-2BB3-4CDB-AC36-DBE155ED9917}" srcId="{FCDF106B-4C09-4B81-B497-47B14DA23B79}" destId="{15A91762-3250-4B4F-AD52-55C00C9C6A5D}" srcOrd="0" destOrd="0" parTransId="{74EBC917-EBBD-436F-B79B-68E72DBB5608}" sibTransId="{B45929C0-43A0-4C53-8002-17793E61EB86}"/>
    <dgm:cxn modelId="{EDD3FA66-E3BB-45F1-9D39-1E616B648FD7}" srcId="{22F6A47F-9EB1-4CD2-89F1-04984213D13C}" destId="{507CFCFA-2F72-4BFD-B1C8-F19E6391F246}" srcOrd="2" destOrd="0" parTransId="{6B205949-094D-4329-8029-0872D547AC0F}" sibTransId="{B131BC4D-5A97-4DF8-A08F-319F50DD906D}"/>
    <dgm:cxn modelId="{7B32D648-48D1-407D-979B-0B3B14D5A7EE}" srcId="{0BE2B92F-13BA-4214-BFC5-3E45898DFA12}" destId="{22F6A47F-9EB1-4CD2-89F1-04984213D13C}" srcOrd="0" destOrd="0" parTransId="{EB003238-A095-41AB-BC3C-6DF642C852F0}" sibTransId="{391D2EFB-78EB-46A9-8250-DFD437964E4A}"/>
    <dgm:cxn modelId="{CC587E4B-B25D-487D-B878-AE4E7316E60A}" type="presOf" srcId="{507CFCFA-2F72-4BFD-B1C8-F19E6391F246}" destId="{454B986C-C903-427D-8D3A-0665A867A9A2}" srcOrd="0" destOrd="2" presId="urn:microsoft.com/office/officeart/2018/5/layout/CenteredIconLabelDescriptionList"/>
    <dgm:cxn modelId="{30FFA751-5B72-4CAC-8157-35F2B63E4F26}" type="presOf" srcId="{15A91762-3250-4B4F-AD52-55C00C9C6A5D}" destId="{F7981DD6-DBB9-45F1-BD01-779C21232B91}" srcOrd="0" destOrd="0" presId="urn:microsoft.com/office/officeart/2018/5/layout/CenteredIconLabelDescriptionList"/>
    <dgm:cxn modelId="{DF99A082-5044-4E3F-92B6-5C326EA652CB}" type="presOf" srcId="{0BE2B92F-13BA-4214-BFC5-3E45898DFA12}" destId="{1409B9EA-7DE5-433D-8C4D-5A64F27E710F}" srcOrd="0" destOrd="0" presId="urn:microsoft.com/office/officeart/2018/5/layout/CenteredIconLabelDescriptionList"/>
    <dgm:cxn modelId="{927B0896-9D30-48AB-8768-99A904240DB7}" type="presOf" srcId="{FCDF106B-4C09-4B81-B497-47B14DA23B79}" destId="{BC0199EB-5A10-4F09-B36C-21C743761D23}" srcOrd="0" destOrd="0" presId="urn:microsoft.com/office/officeart/2018/5/layout/CenteredIconLabelDescriptionList"/>
    <dgm:cxn modelId="{7C28FCC7-FD97-4C87-AFC0-E371CB577F74}" srcId="{22F6A47F-9EB1-4CD2-89F1-04984213D13C}" destId="{2E6D918F-6B24-4D7E-A6AE-00DCB575DABB}" srcOrd="1" destOrd="0" parTransId="{D3456C42-249A-4E28-9FAB-5323992E2263}" sibTransId="{32CA676D-85A1-47D1-B731-CAAA2E86CC10}"/>
    <dgm:cxn modelId="{8695E1DF-F409-430D-8DBB-9C2A089681E1}" type="presOf" srcId="{AB73951F-E194-4C4F-8283-D9452F4F3AC7}" destId="{454B986C-C903-427D-8D3A-0665A867A9A2}" srcOrd="0" destOrd="0" presId="urn:microsoft.com/office/officeart/2018/5/layout/CenteredIconLabelDescriptionList"/>
    <dgm:cxn modelId="{40A4D8E7-4D9B-46B1-8CE0-B29CBB0B9CE8}" srcId="{0BE2B92F-13BA-4214-BFC5-3E45898DFA12}" destId="{FCDF106B-4C09-4B81-B497-47B14DA23B79}" srcOrd="1" destOrd="0" parTransId="{E4884B24-A035-4902-B8F8-B803495466DB}" sibTransId="{6D28CA1B-C847-4036-AC13-7F6D74048840}"/>
    <dgm:cxn modelId="{4DCB8EFC-7B95-40F8-A1B3-186FD2FE95E3}" type="presParOf" srcId="{1409B9EA-7DE5-433D-8C4D-5A64F27E710F}" destId="{A46DEC08-9F23-4416-AC2D-4C46F3BAF100}" srcOrd="0" destOrd="0" presId="urn:microsoft.com/office/officeart/2018/5/layout/CenteredIconLabelDescriptionList"/>
    <dgm:cxn modelId="{B769DF70-F5F5-4508-8412-366172F7321E}" type="presParOf" srcId="{A46DEC08-9F23-4416-AC2D-4C46F3BAF100}" destId="{3A8D6BB5-9E91-4827-9891-EA0F765EC458}" srcOrd="0" destOrd="0" presId="urn:microsoft.com/office/officeart/2018/5/layout/CenteredIconLabelDescriptionList"/>
    <dgm:cxn modelId="{2BAEACCD-9B17-4121-B9B1-B11ABC231508}" type="presParOf" srcId="{A46DEC08-9F23-4416-AC2D-4C46F3BAF100}" destId="{1C0F0D3E-F763-4BCC-9E1A-0D1709ABFEAB}" srcOrd="1" destOrd="0" presId="urn:microsoft.com/office/officeart/2018/5/layout/CenteredIconLabelDescriptionList"/>
    <dgm:cxn modelId="{60B4906E-B82D-4FDA-9ED9-8AA76A13D65B}" type="presParOf" srcId="{A46DEC08-9F23-4416-AC2D-4C46F3BAF100}" destId="{32D3C3E8-98AD-444D-B8F0-76583D0D0CA2}" srcOrd="2" destOrd="0" presId="urn:microsoft.com/office/officeart/2018/5/layout/CenteredIconLabelDescriptionList"/>
    <dgm:cxn modelId="{544E1F0A-ADDB-4D4A-BFF4-93010AADBFAB}" type="presParOf" srcId="{A46DEC08-9F23-4416-AC2D-4C46F3BAF100}" destId="{295FCB3C-109E-470C-B808-F0F3B0A270DB}" srcOrd="3" destOrd="0" presId="urn:microsoft.com/office/officeart/2018/5/layout/CenteredIconLabelDescriptionList"/>
    <dgm:cxn modelId="{3ED73A65-A02C-4918-846D-E7D3E748F994}" type="presParOf" srcId="{A46DEC08-9F23-4416-AC2D-4C46F3BAF100}" destId="{454B986C-C903-427D-8D3A-0665A867A9A2}" srcOrd="4" destOrd="0" presId="urn:microsoft.com/office/officeart/2018/5/layout/CenteredIconLabelDescriptionList"/>
    <dgm:cxn modelId="{3694C197-B048-4D12-9F4E-6BF886D77BFE}" type="presParOf" srcId="{1409B9EA-7DE5-433D-8C4D-5A64F27E710F}" destId="{F3AC9FA8-2FA2-4148-93B1-F50AD9EB7A14}" srcOrd="1" destOrd="0" presId="urn:microsoft.com/office/officeart/2018/5/layout/CenteredIconLabelDescriptionList"/>
    <dgm:cxn modelId="{165968FB-06FA-4AA7-9715-2593B8771968}" type="presParOf" srcId="{1409B9EA-7DE5-433D-8C4D-5A64F27E710F}" destId="{E4932937-73FF-468E-BA84-C5063DF9F3C0}" srcOrd="2" destOrd="0" presId="urn:microsoft.com/office/officeart/2018/5/layout/CenteredIconLabelDescriptionList"/>
    <dgm:cxn modelId="{322B0833-B8DC-41C1-8F3B-4FA904F8F356}" type="presParOf" srcId="{E4932937-73FF-468E-BA84-C5063DF9F3C0}" destId="{8362F2E7-9C34-49C0-943A-D582C604322E}" srcOrd="0" destOrd="0" presId="urn:microsoft.com/office/officeart/2018/5/layout/CenteredIconLabelDescriptionList"/>
    <dgm:cxn modelId="{4A914ADC-CE87-477A-916A-9474E9E11A20}" type="presParOf" srcId="{E4932937-73FF-468E-BA84-C5063DF9F3C0}" destId="{5CF9D64B-3CDB-4508-B12A-832E94B7912C}" srcOrd="1" destOrd="0" presId="urn:microsoft.com/office/officeart/2018/5/layout/CenteredIconLabelDescriptionList"/>
    <dgm:cxn modelId="{8EC99A29-8430-4A12-B398-60EFFA900410}" type="presParOf" srcId="{E4932937-73FF-468E-BA84-C5063DF9F3C0}" destId="{BC0199EB-5A10-4F09-B36C-21C743761D23}" srcOrd="2" destOrd="0" presId="urn:microsoft.com/office/officeart/2018/5/layout/CenteredIconLabelDescriptionList"/>
    <dgm:cxn modelId="{B24198FE-B166-49DA-A8D2-6D68FB14019B}" type="presParOf" srcId="{E4932937-73FF-468E-BA84-C5063DF9F3C0}" destId="{BF57E809-86F3-4549-A990-B3E2F560FACC}" srcOrd="3" destOrd="0" presId="urn:microsoft.com/office/officeart/2018/5/layout/CenteredIconLabelDescriptionList"/>
    <dgm:cxn modelId="{425EB021-F76E-45F1-9BDF-15AE16B44238}" type="presParOf" srcId="{E4932937-73FF-468E-BA84-C5063DF9F3C0}" destId="{F7981DD6-DBB9-45F1-BD01-779C21232B91}"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9F1C6CD-5DC8-49C0-9E77-107C233DBBA9}"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67AEFCD-8F19-42EF-9924-ACB8058151A1}">
      <dgm:prSet/>
      <dgm:spPr/>
      <dgm:t>
        <a:bodyPr/>
        <a:lstStyle/>
        <a:p>
          <a:r>
            <a:rPr lang="en-US" dirty="0"/>
            <a:t>Initial Accreditation Assessment = 2 days</a:t>
          </a:r>
        </a:p>
      </dgm:t>
    </dgm:pt>
    <dgm:pt modelId="{71F611A6-8C57-418F-A29F-8B4C4E3A05D7}" type="parTrans" cxnId="{840538BF-ECA1-4187-8028-97E75A1D3489}">
      <dgm:prSet/>
      <dgm:spPr/>
      <dgm:t>
        <a:bodyPr/>
        <a:lstStyle/>
        <a:p>
          <a:endParaRPr lang="en-US"/>
        </a:p>
      </dgm:t>
    </dgm:pt>
    <dgm:pt modelId="{B924CFDF-A821-4726-9468-A066AC61F751}" type="sibTrans" cxnId="{840538BF-ECA1-4187-8028-97E75A1D3489}">
      <dgm:prSet/>
      <dgm:spPr/>
      <dgm:t>
        <a:bodyPr/>
        <a:lstStyle/>
        <a:p>
          <a:endParaRPr lang="en-US"/>
        </a:p>
      </dgm:t>
    </dgm:pt>
    <dgm:pt modelId="{B1341EDF-0D2C-40B1-B236-926DA469F86B}">
      <dgm:prSet/>
      <dgm:spPr/>
      <dgm:t>
        <a:bodyPr/>
        <a:lstStyle/>
        <a:p>
          <a:r>
            <a:rPr lang="en-US"/>
            <a:t>Re-Accreditation Assessments = 1 or 2 Day(s)</a:t>
          </a:r>
        </a:p>
      </dgm:t>
    </dgm:pt>
    <dgm:pt modelId="{7E9D8302-2E42-43A5-A62C-8EE608D1A7F6}" type="parTrans" cxnId="{BA510DE6-FB16-4F96-86E5-93CDEEE899A5}">
      <dgm:prSet/>
      <dgm:spPr/>
      <dgm:t>
        <a:bodyPr/>
        <a:lstStyle/>
        <a:p>
          <a:endParaRPr lang="en-US"/>
        </a:p>
      </dgm:t>
    </dgm:pt>
    <dgm:pt modelId="{391C2552-164E-4748-980B-CA2ECABAF4DB}" type="sibTrans" cxnId="{BA510DE6-FB16-4F96-86E5-93CDEEE899A5}">
      <dgm:prSet/>
      <dgm:spPr/>
      <dgm:t>
        <a:bodyPr/>
        <a:lstStyle/>
        <a:p>
          <a:endParaRPr lang="en-US"/>
        </a:p>
      </dgm:t>
    </dgm:pt>
    <dgm:pt modelId="{EC3B58C9-A599-4FF4-92D0-2A1C7DA66A86}" type="pres">
      <dgm:prSet presAssocID="{E9F1C6CD-5DC8-49C0-9E77-107C233DBBA9}" presName="root" presStyleCnt="0">
        <dgm:presLayoutVars>
          <dgm:dir/>
          <dgm:resizeHandles val="exact"/>
        </dgm:presLayoutVars>
      </dgm:prSet>
      <dgm:spPr/>
    </dgm:pt>
    <dgm:pt modelId="{E3052A34-5187-46B4-B3A1-D6FF2CC4B46C}" type="pres">
      <dgm:prSet presAssocID="{567AEFCD-8F19-42EF-9924-ACB8058151A1}" presName="compNode" presStyleCnt="0"/>
      <dgm:spPr/>
    </dgm:pt>
    <dgm:pt modelId="{D6486914-5313-49DD-825A-42FAB9A7558D}" type="pres">
      <dgm:prSet presAssocID="{567AEFCD-8F19-42EF-9924-ACB8058151A1}" presName="bgRect" presStyleLbl="bgShp" presStyleIdx="0" presStyleCnt="2"/>
      <dgm:spPr/>
    </dgm:pt>
    <dgm:pt modelId="{18EDD1C8-3FBB-4431-A6FF-3BC0938ACC32}" type="pres">
      <dgm:prSet presAssocID="{567AEFCD-8F19-42EF-9924-ACB8058151A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41380C1-23D3-4A0E-B5CA-670EA38CDD81}" type="pres">
      <dgm:prSet presAssocID="{567AEFCD-8F19-42EF-9924-ACB8058151A1}" presName="spaceRect" presStyleCnt="0"/>
      <dgm:spPr/>
    </dgm:pt>
    <dgm:pt modelId="{C9689ACF-6427-43CE-93DA-45D29C10E83F}" type="pres">
      <dgm:prSet presAssocID="{567AEFCD-8F19-42EF-9924-ACB8058151A1}" presName="parTx" presStyleLbl="revTx" presStyleIdx="0" presStyleCnt="2">
        <dgm:presLayoutVars>
          <dgm:chMax val="0"/>
          <dgm:chPref val="0"/>
        </dgm:presLayoutVars>
      </dgm:prSet>
      <dgm:spPr/>
    </dgm:pt>
    <dgm:pt modelId="{65228D03-54B2-4B98-894E-BF3B01D12865}" type="pres">
      <dgm:prSet presAssocID="{B924CFDF-A821-4726-9468-A066AC61F751}" presName="sibTrans" presStyleCnt="0"/>
      <dgm:spPr/>
    </dgm:pt>
    <dgm:pt modelId="{008E71E5-D15C-472B-9C18-C45709730403}" type="pres">
      <dgm:prSet presAssocID="{B1341EDF-0D2C-40B1-B236-926DA469F86B}" presName="compNode" presStyleCnt="0"/>
      <dgm:spPr/>
    </dgm:pt>
    <dgm:pt modelId="{BA062484-4376-422A-A685-5506EB1A059C}" type="pres">
      <dgm:prSet presAssocID="{B1341EDF-0D2C-40B1-B236-926DA469F86B}" presName="bgRect" presStyleLbl="bgShp" presStyleIdx="1" presStyleCnt="2"/>
      <dgm:spPr/>
    </dgm:pt>
    <dgm:pt modelId="{BCE1815B-1140-436C-A3F3-7AB61896C37B}" type="pres">
      <dgm:prSet presAssocID="{B1341EDF-0D2C-40B1-B236-926DA469F8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ourglass 60% with solid fill"/>
        </a:ext>
      </dgm:extLst>
    </dgm:pt>
    <dgm:pt modelId="{20C7499E-79B2-49DC-A238-DB878699012F}" type="pres">
      <dgm:prSet presAssocID="{B1341EDF-0D2C-40B1-B236-926DA469F86B}" presName="spaceRect" presStyleCnt="0"/>
      <dgm:spPr/>
    </dgm:pt>
    <dgm:pt modelId="{894F7CC8-B5E5-4D35-9EA0-B1F24592FC57}" type="pres">
      <dgm:prSet presAssocID="{B1341EDF-0D2C-40B1-B236-926DA469F86B}" presName="parTx" presStyleLbl="revTx" presStyleIdx="1" presStyleCnt="2">
        <dgm:presLayoutVars>
          <dgm:chMax val="0"/>
          <dgm:chPref val="0"/>
        </dgm:presLayoutVars>
      </dgm:prSet>
      <dgm:spPr/>
    </dgm:pt>
  </dgm:ptLst>
  <dgm:cxnLst>
    <dgm:cxn modelId="{7ED9231D-5489-47F0-B077-1D9C309AD20A}" type="presOf" srcId="{E9F1C6CD-5DC8-49C0-9E77-107C233DBBA9}" destId="{EC3B58C9-A599-4FF4-92D0-2A1C7DA66A86}" srcOrd="0" destOrd="0" presId="urn:microsoft.com/office/officeart/2018/2/layout/IconVerticalSolidList"/>
    <dgm:cxn modelId="{29B31323-9EA7-4A1C-9743-ACD4E7678E4E}" type="presOf" srcId="{B1341EDF-0D2C-40B1-B236-926DA469F86B}" destId="{894F7CC8-B5E5-4D35-9EA0-B1F24592FC57}" srcOrd="0" destOrd="0" presId="urn:microsoft.com/office/officeart/2018/2/layout/IconVerticalSolidList"/>
    <dgm:cxn modelId="{0655C388-12F2-4B9F-B62C-B8DB6BC16457}" type="presOf" srcId="{567AEFCD-8F19-42EF-9924-ACB8058151A1}" destId="{C9689ACF-6427-43CE-93DA-45D29C10E83F}" srcOrd="0" destOrd="0" presId="urn:microsoft.com/office/officeart/2018/2/layout/IconVerticalSolidList"/>
    <dgm:cxn modelId="{840538BF-ECA1-4187-8028-97E75A1D3489}" srcId="{E9F1C6CD-5DC8-49C0-9E77-107C233DBBA9}" destId="{567AEFCD-8F19-42EF-9924-ACB8058151A1}" srcOrd="0" destOrd="0" parTransId="{71F611A6-8C57-418F-A29F-8B4C4E3A05D7}" sibTransId="{B924CFDF-A821-4726-9468-A066AC61F751}"/>
    <dgm:cxn modelId="{BA510DE6-FB16-4F96-86E5-93CDEEE899A5}" srcId="{E9F1C6CD-5DC8-49C0-9E77-107C233DBBA9}" destId="{B1341EDF-0D2C-40B1-B236-926DA469F86B}" srcOrd="1" destOrd="0" parTransId="{7E9D8302-2E42-43A5-A62C-8EE608D1A7F6}" sibTransId="{391C2552-164E-4748-980B-CA2ECABAF4DB}"/>
    <dgm:cxn modelId="{32B2D781-9612-4331-B54A-9803FD7DDB96}" type="presParOf" srcId="{EC3B58C9-A599-4FF4-92D0-2A1C7DA66A86}" destId="{E3052A34-5187-46B4-B3A1-D6FF2CC4B46C}" srcOrd="0" destOrd="0" presId="urn:microsoft.com/office/officeart/2018/2/layout/IconVerticalSolidList"/>
    <dgm:cxn modelId="{734F5CEA-D1D5-4B51-8F7F-389019969EB5}" type="presParOf" srcId="{E3052A34-5187-46B4-B3A1-D6FF2CC4B46C}" destId="{D6486914-5313-49DD-825A-42FAB9A7558D}" srcOrd="0" destOrd="0" presId="urn:microsoft.com/office/officeart/2018/2/layout/IconVerticalSolidList"/>
    <dgm:cxn modelId="{9A8C6E67-EE4C-4346-89B9-B8295D44A0CD}" type="presParOf" srcId="{E3052A34-5187-46B4-B3A1-D6FF2CC4B46C}" destId="{18EDD1C8-3FBB-4431-A6FF-3BC0938ACC32}" srcOrd="1" destOrd="0" presId="urn:microsoft.com/office/officeart/2018/2/layout/IconVerticalSolidList"/>
    <dgm:cxn modelId="{94BEB969-1244-411A-B3AA-AF2F3DEB1ED8}" type="presParOf" srcId="{E3052A34-5187-46B4-B3A1-D6FF2CC4B46C}" destId="{F41380C1-23D3-4A0E-B5CA-670EA38CDD81}" srcOrd="2" destOrd="0" presId="urn:microsoft.com/office/officeart/2018/2/layout/IconVerticalSolidList"/>
    <dgm:cxn modelId="{2D379BED-D810-4670-9D57-87381934AC47}" type="presParOf" srcId="{E3052A34-5187-46B4-B3A1-D6FF2CC4B46C}" destId="{C9689ACF-6427-43CE-93DA-45D29C10E83F}" srcOrd="3" destOrd="0" presId="urn:microsoft.com/office/officeart/2018/2/layout/IconVerticalSolidList"/>
    <dgm:cxn modelId="{120CECF5-6923-4EE1-AA23-ED6DF8A0546B}" type="presParOf" srcId="{EC3B58C9-A599-4FF4-92D0-2A1C7DA66A86}" destId="{65228D03-54B2-4B98-894E-BF3B01D12865}" srcOrd="1" destOrd="0" presId="urn:microsoft.com/office/officeart/2018/2/layout/IconVerticalSolidList"/>
    <dgm:cxn modelId="{51C4A07D-976B-4B24-A308-02E3ACFFDBD2}" type="presParOf" srcId="{EC3B58C9-A599-4FF4-92D0-2A1C7DA66A86}" destId="{008E71E5-D15C-472B-9C18-C45709730403}" srcOrd="2" destOrd="0" presId="urn:microsoft.com/office/officeart/2018/2/layout/IconVerticalSolidList"/>
    <dgm:cxn modelId="{E317C232-B234-4EE2-A09A-A3BFE000271B}" type="presParOf" srcId="{008E71E5-D15C-472B-9C18-C45709730403}" destId="{BA062484-4376-422A-A685-5506EB1A059C}" srcOrd="0" destOrd="0" presId="urn:microsoft.com/office/officeart/2018/2/layout/IconVerticalSolidList"/>
    <dgm:cxn modelId="{38D4B013-A0E8-44F2-9D00-102A75A919F5}" type="presParOf" srcId="{008E71E5-D15C-472B-9C18-C45709730403}" destId="{BCE1815B-1140-436C-A3F3-7AB61896C37B}" srcOrd="1" destOrd="0" presId="urn:microsoft.com/office/officeart/2018/2/layout/IconVerticalSolidList"/>
    <dgm:cxn modelId="{DCD209EE-E453-4BAE-BEE0-7DC90DC3CAA9}" type="presParOf" srcId="{008E71E5-D15C-472B-9C18-C45709730403}" destId="{20C7499E-79B2-49DC-A238-DB878699012F}" srcOrd="2" destOrd="0" presId="urn:microsoft.com/office/officeart/2018/2/layout/IconVerticalSolidList"/>
    <dgm:cxn modelId="{B81F2EEC-F3FF-4D8C-8513-551AC9140191}" type="presParOf" srcId="{008E71E5-D15C-472B-9C18-C45709730403}" destId="{894F7CC8-B5E5-4D35-9EA0-B1F24592FC5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DF2F547-56D3-4A79-AB8E-F53F9A57851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CFD3D7E-BCD8-43BC-B665-38E7091FB6E1}">
      <dgm:prSet/>
      <dgm:spPr/>
      <dgm:t>
        <a:bodyPr/>
        <a:lstStyle/>
        <a:p>
          <a:r>
            <a:rPr lang="en-US"/>
            <a:t>Facility Tour</a:t>
          </a:r>
        </a:p>
      </dgm:t>
    </dgm:pt>
    <dgm:pt modelId="{0986EB0A-0179-405C-A20A-FA71CCAFCF66}" type="parTrans" cxnId="{DD765A0C-55D2-45DE-BE89-CD8D3A3B22D6}">
      <dgm:prSet/>
      <dgm:spPr/>
      <dgm:t>
        <a:bodyPr/>
        <a:lstStyle/>
        <a:p>
          <a:endParaRPr lang="en-US"/>
        </a:p>
      </dgm:t>
    </dgm:pt>
    <dgm:pt modelId="{1A792E0E-5DB9-403D-A4C1-980FFDE1CA9C}" type="sibTrans" cxnId="{DD765A0C-55D2-45DE-BE89-CD8D3A3B22D6}">
      <dgm:prSet/>
      <dgm:spPr/>
      <dgm:t>
        <a:bodyPr/>
        <a:lstStyle/>
        <a:p>
          <a:endParaRPr lang="en-US"/>
        </a:p>
      </dgm:t>
    </dgm:pt>
    <dgm:pt modelId="{BE987884-BB52-4628-8B41-1089AF409129}">
      <dgm:prSet/>
      <dgm:spPr/>
      <dgm:t>
        <a:bodyPr/>
        <a:lstStyle/>
        <a:p>
          <a:r>
            <a:rPr lang="en-US"/>
            <a:t>Static Display</a:t>
          </a:r>
        </a:p>
      </dgm:t>
    </dgm:pt>
    <dgm:pt modelId="{2DD7A230-40CC-464E-93F0-7474473604CD}" type="parTrans" cxnId="{7D5DA6EF-7742-47DE-B0AE-21523567DA2D}">
      <dgm:prSet/>
      <dgm:spPr/>
      <dgm:t>
        <a:bodyPr/>
        <a:lstStyle/>
        <a:p>
          <a:endParaRPr lang="en-US"/>
        </a:p>
      </dgm:t>
    </dgm:pt>
    <dgm:pt modelId="{24711670-8F31-4B89-8F24-F17A1B255280}" type="sibTrans" cxnId="{7D5DA6EF-7742-47DE-B0AE-21523567DA2D}">
      <dgm:prSet/>
      <dgm:spPr/>
      <dgm:t>
        <a:bodyPr/>
        <a:lstStyle/>
        <a:p>
          <a:endParaRPr lang="en-US"/>
        </a:p>
      </dgm:t>
    </dgm:pt>
    <dgm:pt modelId="{4BFA09AC-5F5B-48DA-A77F-6DBDFB6E261E}">
      <dgm:prSet/>
      <dgm:spPr/>
      <dgm:t>
        <a:bodyPr/>
        <a:lstStyle/>
        <a:p>
          <a:r>
            <a:rPr lang="en-US"/>
            <a:t>Interviews</a:t>
          </a:r>
        </a:p>
      </dgm:t>
    </dgm:pt>
    <dgm:pt modelId="{F80EFF86-2D0B-4039-AC29-5452713FB501}" type="parTrans" cxnId="{2D757FEB-032A-4C25-B767-6587D42B4B54}">
      <dgm:prSet/>
      <dgm:spPr/>
      <dgm:t>
        <a:bodyPr/>
        <a:lstStyle/>
        <a:p>
          <a:endParaRPr lang="en-US"/>
        </a:p>
      </dgm:t>
    </dgm:pt>
    <dgm:pt modelId="{AFF71E8A-3F5E-4E9D-B29E-AABF030941D6}" type="sibTrans" cxnId="{2D757FEB-032A-4C25-B767-6587D42B4B54}">
      <dgm:prSet/>
      <dgm:spPr/>
      <dgm:t>
        <a:bodyPr/>
        <a:lstStyle/>
        <a:p>
          <a:endParaRPr lang="en-US"/>
        </a:p>
      </dgm:t>
    </dgm:pt>
    <dgm:pt modelId="{AC8D0D62-CF79-4B61-A697-669CCF1B607F}">
      <dgm:prSet/>
      <dgm:spPr/>
      <dgm:t>
        <a:bodyPr/>
        <a:lstStyle/>
        <a:p>
          <a:r>
            <a:rPr lang="en-US"/>
            <a:t>File Review</a:t>
          </a:r>
        </a:p>
      </dgm:t>
    </dgm:pt>
    <dgm:pt modelId="{EF806B75-0C94-4741-A52E-59C9B881B7F3}" type="parTrans" cxnId="{2CD661AE-3BB9-4A21-B54D-C79F28EDCEF9}">
      <dgm:prSet/>
      <dgm:spPr/>
      <dgm:t>
        <a:bodyPr/>
        <a:lstStyle/>
        <a:p>
          <a:endParaRPr lang="en-US"/>
        </a:p>
      </dgm:t>
    </dgm:pt>
    <dgm:pt modelId="{880A7A2E-0CD0-475E-A08F-F4338E95E4EE}" type="sibTrans" cxnId="{2CD661AE-3BB9-4A21-B54D-C79F28EDCEF9}">
      <dgm:prSet/>
      <dgm:spPr/>
      <dgm:t>
        <a:bodyPr/>
        <a:lstStyle/>
        <a:p>
          <a:endParaRPr lang="en-US"/>
        </a:p>
      </dgm:t>
    </dgm:pt>
    <dgm:pt modelId="{0DCCC3E0-9784-4411-97A7-89B7EB845F5C}">
      <dgm:prSet/>
      <dgm:spPr/>
      <dgm:t>
        <a:bodyPr/>
        <a:lstStyle/>
        <a:p>
          <a:r>
            <a:rPr lang="en-US"/>
            <a:t>Paper</a:t>
          </a:r>
        </a:p>
      </dgm:t>
    </dgm:pt>
    <dgm:pt modelId="{BA98482D-2DB0-4B91-8317-28E69BBC9954}" type="parTrans" cxnId="{8C510D21-FB79-497F-BDF7-F75CDDC6CD93}">
      <dgm:prSet/>
      <dgm:spPr/>
      <dgm:t>
        <a:bodyPr/>
        <a:lstStyle/>
        <a:p>
          <a:endParaRPr lang="en-US"/>
        </a:p>
      </dgm:t>
    </dgm:pt>
    <dgm:pt modelId="{52B49F1B-291E-4452-8AD7-B37F63255F60}" type="sibTrans" cxnId="{8C510D21-FB79-497F-BDF7-F75CDDC6CD93}">
      <dgm:prSet/>
      <dgm:spPr/>
      <dgm:t>
        <a:bodyPr/>
        <a:lstStyle/>
        <a:p>
          <a:endParaRPr lang="en-US"/>
        </a:p>
      </dgm:t>
    </dgm:pt>
    <dgm:pt modelId="{0C174424-F95F-4E96-AFA5-1526B7ADC2B6}">
      <dgm:prSet/>
      <dgm:spPr/>
      <dgm:t>
        <a:bodyPr/>
        <a:lstStyle/>
        <a:p>
          <a:r>
            <a:rPr lang="en-US"/>
            <a:t>Power DMS</a:t>
          </a:r>
        </a:p>
      </dgm:t>
    </dgm:pt>
    <dgm:pt modelId="{8ECC69BF-A2F7-48D9-9357-E8AF26D442E5}" type="parTrans" cxnId="{A319DCD3-1620-4666-812B-FA0AD1833559}">
      <dgm:prSet/>
      <dgm:spPr/>
      <dgm:t>
        <a:bodyPr/>
        <a:lstStyle/>
        <a:p>
          <a:endParaRPr lang="en-US"/>
        </a:p>
      </dgm:t>
    </dgm:pt>
    <dgm:pt modelId="{9300FE71-8E05-41FE-99F7-5B5F5ECC6D6E}" type="sibTrans" cxnId="{A319DCD3-1620-4666-812B-FA0AD1833559}">
      <dgm:prSet/>
      <dgm:spPr/>
      <dgm:t>
        <a:bodyPr/>
        <a:lstStyle/>
        <a:p>
          <a:endParaRPr lang="en-US"/>
        </a:p>
      </dgm:t>
    </dgm:pt>
    <dgm:pt modelId="{5AF0ABEE-3346-44DF-A1DD-D1A0465991AC}" type="pres">
      <dgm:prSet presAssocID="{7DF2F547-56D3-4A79-AB8E-F53F9A578519}" presName="root" presStyleCnt="0">
        <dgm:presLayoutVars>
          <dgm:dir/>
          <dgm:resizeHandles val="exact"/>
        </dgm:presLayoutVars>
      </dgm:prSet>
      <dgm:spPr/>
    </dgm:pt>
    <dgm:pt modelId="{1AEF3DF3-3CE1-4942-97F4-953DD1845889}" type="pres">
      <dgm:prSet presAssocID="{ACFD3D7E-BCD8-43BC-B665-38E7091FB6E1}" presName="compNode" presStyleCnt="0"/>
      <dgm:spPr/>
    </dgm:pt>
    <dgm:pt modelId="{CD2A7D2A-3784-4B4F-A3A1-03F41B6CDCE1}" type="pres">
      <dgm:prSet presAssocID="{ACFD3D7E-BCD8-43BC-B665-38E7091FB6E1}" presName="bgRect" presStyleLbl="bgShp" presStyleIdx="0" presStyleCnt="4"/>
      <dgm:spPr/>
    </dgm:pt>
    <dgm:pt modelId="{2ED1B460-8549-430E-9A8B-78A8D7B0B336}" type="pres">
      <dgm:prSet presAssocID="{ACFD3D7E-BCD8-43BC-B665-38E7091FB6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ACF20682-BC37-46FA-9A22-5F42E99C45A0}" type="pres">
      <dgm:prSet presAssocID="{ACFD3D7E-BCD8-43BC-B665-38E7091FB6E1}" presName="spaceRect" presStyleCnt="0"/>
      <dgm:spPr/>
    </dgm:pt>
    <dgm:pt modelId="{1A358A67-7EA0-4F88-94E9-48BC376ACD7D}" type="pres">
      <dgm:prSet presAssocID="{ACFD3D7E-BCD8-43BC-B665-38E7091FB6E1}" presName="parTx" presStyleLbl="revTx" presStyleIdx="0" presStyleCnt="5">
        <dgm:presLayoutVars>
          <dgm:chMax val="0"/>
          <dgm:chPref val="0"/>
        </dgm:presLayoutVars>
      </dgm:prSet>
      <dgm:spPr/>
    </dgm:pt>
    <dgm:pt modelId="{2F3A3FAF-FA99-4CF2-8F22-2D79088C029F}" type="pres">
      <dgm:prSet presAssocID="{1A792E0E-5DB9-403D-A4C1-980FFDE1CA9C}" presName="sibTrans" presStyleCnt="0"/>
      <dgm:spPr/>
    </dgm:pt>
    <dgm:pt modelId="{3E753094-00B9-4A86-8538-B58B88A02716}" type="pres">
      <dgm:prSet presAssocID="{BE987884-BB52-4628-8B41-1089AF409129}" presName="compNode" presStyleCnt="0"/>
      <dgm:spPr/>
    </dgm:pt>
    <dgm:pt modelId="{96FAD4B8-077A-43BD-9DFD-61169F3C1272}" type="pres">
      <dgm:prSet presAssocID="{BE987884-BB52-4628-8B41-1089AF409129}" presName="bgRect" presStyleLbl="bgShp" presStyleIdx="1" presStyleCnt="4"/>
      <dgm:spPr/>
    </dgm:pt>
    <dgm:pt modelId="{83D36D28-6942-4012-98F5-E0862112BD4F}" type="pres">
      <dgm:prSet presAssocID="{BE987884-BB52-4628-8B41-1089AF40912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jector screen"/>
        </a:ext>
      </dgm:extLst>
    </dgm:pt>
    <dgm:pt modelId="{9A0B7DD3-761B-4759-9075-FCA5315F1017}" type="pres">
      <dgm:prSet presAssocID="{BE987884-BB52-4628-8B41-1089AF409129}" presName="spaceRect" presStyleCnt="0"/>
      <dgm:spPr/>
    </dgm:pt>
    <dgm:pt modelId="{3339FADF-0B3D-4190-8DA6-A8F2DA8CB5C1}" type="pres">
      <dgm:prSet presAssocID="{BE987884-BB52-4628-8B41-1089AF409129}" presName="parTx" presStyleLbl="revTx" presStyleIdx="1" presStyleCnt="5">
        <dgm:presLayoutVars>
          <dgm:chMax val="0"/>
          <dgm:chPref val="0"/>
        </dgm:presLayoutVars>
      </dgm:prSet>
      <dgm:spPr/>
    </dgm:pt>
    <dgm:pt modelId="{29B43FE8-8CCF-4891-A55B-8B1C5B022AE8}" type="pres">
      <dgm:prSet presAssocID="{24711670-8F31-4B89-8F24-F17A1B255280}" presName="sibTrans" presStyleCnt="0"/>
      <dgm:spPr/>
    </dgm:pt>
    <dgm:pt modelId="{88B7096E-DEE1-4CC3-BED7-FD35F9DF78E6}" type="pres">
      <dgm:prSet presAssocID="{4BFA09AC-5F5B-48DA-A77F-6DBDFB6E261E}" presName="compNode" presStyleCnt="0"/>
      <dgm:spPr/>
    </dgm:pt>
    <dgm:pt modelId="{5AD06010-9BAB-41BB-8CAA-D229F1AD2465}" type="pres">
      <dgm:prSet presAssocID="{4BFA09AC-5F5B-48DA-A77F-6DBDFB6E261E}" presName="bgRect" presStyleLbl="bgShp" presStyleIdx="2" presStyleCnt="4"/>
      <dgm:spPr/>
    </dgm:pt>
    <dgm:pt modelId="{4F15090B-0C48-4FEC-987A-881F493FB89C}" type="pres">
      <dgm:prSet presAssocID="{4BFA09AC-5F5B-48DA-A77F-6DBDFB6E261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134EC448-9A38-421F-B641-5FB70516DB19}" type="pres">
      <dgm:prSet presAssocID="{4BFA09AC-5F5B-48DA-A77F-6DBDFB6E261E}" presName="spaceRect" presStyleCnt="0"/>
      <dgm:spPr/>
    </dgm:pt>
    <dgm:pt modelId="{5E9DD23E-C085-4210-8564-9E5A2E106558}" type="pres">
      <dgm:prSet presAssocID="{4BFA09AC-5F5B-48DA-A77F-6DBDFB6E261E}" presName="parTx" presStyleLbl="revTx" presStyleIdx="2" presStyleCnt="5">
        <dgm:presLayoutVars>
          <dgm:chMax val="0"/>
          <dgm:chPref val="0"/>
        </dgm:presLayoutVars>
      </dgm:prSet>
      <dgm:spPr/>
    </dgm:pt>
    <dgm:pt modelId="{615D3B5C-A9EB-439D-A967-3FB701AEC8E3}" type="pres">
      <dgm:prSet presAssocID="{AFF71E8A-3F5E-4E9D-B29E-AABF030941D6}" presName="sibTrans" presStyleCnt="0"/>
      <dgm:spPr/>
    </dgm:pt>
    <dgm:pt modelId="{1E8762CB-2C48-4591-AF41-7D1ABFECEB65}" type="pres">
      <dgm:prSet presAssocID="{AC8D0D62-CF79-4B61-A697-669CCF1B607F}" presName="compNode" presStyleCnt="0"/>
      <dgm:spPr/>
    </dgm:pt>
    <dgm:pt modelId="{6756B653-0EB1-470D-B393-F34EB1A276DF}" type="pres">
      <dgm:prSet presAssocID="{AC8D0D62-CF79-4B61-A697-669CCF1B607F}" presName="bgRect" presStyleLbl="bgShp" presStyleIdx="3" presStyleCnt="4"/>
      <dgm:spPr/>
    </dgm:pt>
    <dgm:pt modelId="{4443BEC8-21D8-4932-BA4A-13F7368BE758}" type="pres">
      <dgm:prSet presAssocID="{AC8D0D62-CF79-4B61-A697-669CCF1B607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97A68ABD-EE96-47A0-BC0A-066F15725679}" type="pres">
      <dgm:prSet presAssocID="{AC8D0D62-CF79-4B61-A697-669CCF1B607F}" presName="spaceRect" presStyleCnt="0"/>
      <dgm:spPr/>
    </dgm:pt>
    <dgm:pt modelId="{16243F34-2B2D-497E-BCD8-1E7F67FCA7E1}" type="pres">
      <dgm:prSet presAssocID="{AC8D0D62-CF79-4B61-A697-669CCF1B607F}" presName="parTx" presStyleLbl="revTx" presStyleIdx="3" presStyleCnt="5">
        <dgm:presLayoutVars>
          <dgm:chMax val="0"/>
          <dgm:chPref val="0"/>
        </dgm:presLayoutVars>
      </dgm:prSet>
      <dgm:spPr/>
    </dgm:pt>
    <dgm:pt modelId="{C918A682-F9F1-487E-BB3B-709EB76483A6}" type="pres">
      <dgm:prSet presAssocID="{AC8D0D62-CF79-4B61-A697-669CCF1B607F}" presName="desTx" presStyleLbl="revTx" presStyleIdx="4" presStyleCnt="5">
        <dgm:presLayoutVars/>
      </dgm:prSet>
      <dgm:spPr/>
    </dgm:pt>
  </dgm:ptLst>
  <dgm:cxnLst>
    <dgm:cxn modelId="{DD765A0C-55D2-45DE-BE89-CD8D3A3B22D6}" srcId="{7DF2F547-56D3-4A79-AB8E-F53F9A578519}" destId="{ACFD3D7E-BCD8-43BC-B665-38E7091FB6E1}" srcOrd="0" destOrd="0" parTransId="{0986EB0A-0179-405C-A20A-FA71CCAFCF66}" sibTransId="{1A792E0E-5DB9-403D-A4C1-980FFDE1CA9C}"/>
    <dgm:cxn modelId="{887A370D-6AF5-4B50-9A82-D31DD50389B4}" type="presOf" srcId="{0C174424-F95F-4E96-AFA5-1526B7ADC2B6}" destId="{C918A682-F9F1-487E-BB3B-709EB76483A6}" srcOrd="0" destOrd="1" presId="urn:microsoft.com/office/officeart/2018/2/layout/IconVerticalSolidList"/>
    <dgm:cxn modelId="{8C510D21-FB79-497F-BDF7-F75CDDC6CD93}" srcId="{AC8D0D62-CF79-4B61-A697-669CCF1B607F}" destId="{0DCCC3E0-9784-4411-97A7-89B7EB845F5C}" srcOrd="0" destOrd="0" parTransId="{BA98482D-2DB0-4B91-8317-28E69BBC9954}" sibTransId="{52B49F1B-291E-4452-8AD7-B37F63255F60}"/>
    <dgm:cxn modelId="{CA829144-A984-4BA7-B486-9C6A0358D629}" type="presOf" srcId="{7DF2F547-56D3-4A79-AB8E-F53F9A578519}" destId="{5AF0ABEE-3346-44DF-A1DD-D1A0465991AC}" srcOrd="0" destOrd="0" presId="urn:microsoft.com/office/officeart/2018/2/layout/IconVerticalSolidList"/>
    <dgm:cxn modelId="{0673AF67-FED7-4D00-BE82-048F304D553F}" type="presOf" srcId="{4BFA09AC-5F5B-48DA-A77F-6DBDFB6E261E}" destId="{5E9DD23E-C085-4210-8564-9E5A2E106558}" srcOrd="0" destOrd="0" presId="urn:microsoft.com/office/officeart/2018/2/layout/IconVerticalSolidList"/>
    <dgm:cxn modelId="{36318970-CE32-432A-864D-C0FCEBD47585}" type="presOf" srcId="{ACFD3D7E-BCD8-43BC-B665-38E7091FB6E1}" destId="{1A358A67-7EA0-4F88-94E9-48BC376ACD7D}" srcOrd="0" destOrd="0" presId="urn:microsoft.com/office/officeart/2018/2/layout/IconVerticalSolidList"/>
    <dgm:cxn modelId="{B4B1F491-7C47-4157-A8D2-B8C94B3FD0BD}" type="presOf" srcId="{AC8D0D62-CF79-4B61-A697-669CCF1B607F}" destId="{16243F34-2B2D-497E-BCD8-1E7F67FCA7E1}" srcOrd="0" destOrd="0" presId="urn:microsoft.com/office/officeart/2018/2/layout/IconVerticalSolidList"/>
    <dgm:cxn modelId="{2CD661AE-3BB9-4A21-B54D-C79F28EDCEF9}" srcId="{7DF2F547-56D3-4A79-AB8E-F53F9A578519}" destId="{AC8D0D62-CF79-4B61-A697-669CCF1B607F}" srcOrd="3" destOrd="0" parTransId="{EF806B75-0C94-4741-A52E-59C9B881B7F3}" sibTransId="{880A7A2E-0CD0-475E-A08F-F4338E95E4EE}"/>
    <dgm:cxn modelId="{A319DCD3-1620-4666-812B-FA0AD1833559}" srcId="{AC8D0D62-CF79-4B61-A697-669CCF1B607F}" destId="{0C174424-F95F-4E96-AFA5-1526B7ADC2B6}" srcOrd="1" destOrd="0" parTransId="{8ECC69BF-A2F7-48D9-9357-E8AF26D442E5}" sibTransId="{9300FE71-8E05-41FE-99F7-5B5F5ECC6D6E}"/>
    <dgm:cxn modelId="{EF2397DB-1031-4C21-9A06-EBFFE7A6A96F}" type="presOf" srcId="{0DCCC3E0-9784-4411-97A7-89B7EB845F5C}" destId="{C918A682-F9F1-487E-BB3B-709EB76483A6}" srcOrd="0" destOrd="0" presId="urn:microsoft.com/office/officeart/2018/2/layout/IconVerticalSolidList"/>
    <dgm:cxn modelId="{4CAECAE6-3282-4E29-B5B1-81E690BD442B}" type="presOf" srcId="{BE987884-BB52-4628-8B41-1089AF409129}" destId="{3339FADF-0B3D-4190-8DA6-A8F2DA8CB5C1}" srcOrd="0" destOrd="0" presId="urn:microsoft.com/office/officeart/2018/2/layout/IconVerticalSolidList"/>
    <dgm:cxn modelId="{2D757FEB-032A-4C25-B767-6587D42B4B54}" srcId="{7DF2F547-56D3-4A79-AB8E-F53F9A578519}" destId="{4BFA09AC-5F5B-48DA-A77F-6DBDFB6E261E}" srcOrd="2" destOrd="0" parTransId="{F80EFF86-2D0B-4039-AC29-5452713FB501}" sibTransId="{AFF71E8A-3F5E-4E9D-B29E-AABF030941D6}"/>
    <dgm:cxn modelId="{7D5DA6EF-7742-47DE-B0AE-21523567DA2D}" srcId="{7DF2F547-56D3-4A79-AB8E-F53F9A578519}" destId="{BE987884-BB52-4628-8B41-1089AF409129}" srcOrd="1" destOrd="0" parTransId="{2DD7A230-40CC-464E-93F0-7474473604CD}" sibTransId="{24711670-8F31-4B89-8F24-F17A1B255280}"/>
    <dgm:cxn modelId="{40EBAAAE-6F27-4F57-948E-C9CE19D6C6A8}" type="presParOf" srcId="{5AF0ABEE-3346-44DF-A1DD-D1A0465991AC}" destId="{1AEF3DF3-3CE1-4942-97F4-953DD1845889}" srcOrd="0" destOrd="0" presId="urn:microsoft.com/office/officeart/2018/2/layout/IconVerticalSolidList"/>
    <dgm:cxn modelId="{59941BCE-7714-4E0B-A9E1-19EE167324DB}" type="presParOf" srcId="{1AEF3DF3-3CE1-4942-97F4-953DD1845889}" destId="{CD2A7D2A-3784-4B4F-A3A1-03F41B6CDCE1}" srcOrd="0" destOrd="0" presId="urn:microsoft.com/office/officeart/2018/2/layout/IconVerticalSolidList"/>
    <dgm:cxn modelId="{669E7296-E948-40D0-888D-F09AFA3028A4}" type="presParOf" srcId="{1AEF3DF3-3CE1-4942-97F4-953DD1845889}" destId="{2ED1B460-8549-430E-9A8B-78A8D7B0B336}" srcOrd="1" destOrd="0" presId="urn:microsoft.com/office/officeart/2018/2/layout/IconVerticalSolidList"/>
    <dgm:cxn modelId="{12997B82-D67B-4865-B406-03E2A9145B30}" type="presParOf" srcId="{1AEF3DF3-3CE1-4942-97F4-953DD1845889}" destId="{ACF20682-BC37-46FA-9A22-5F42E99C45A0}" srcOrd="2" destOrd="0" presId="urn:microsoft.com/office/officeart/2018/2/layout/IconVerticalSolidList"/>
    <dgm:cxn modelId="{4826A1F3-9671-4B1C-A73E-64BA8E557CF8}" type="presParOf" srcId="{1AEF3DF3-3CE1-4942-97F4-953DD1845889}" destId="{1A358A67-7EA0-4F88-94E9-48BC376ACD7D}" srcOrd="3" destOrd="0" presId="urn:microsoft.com/office/officeart/2018/2/layout/IconVerticalSolidList"/>
    <dgm:cxn modelId="{0F923709-3C37-4902-A10E-6682EC7D0500}" type="presParOf" srcId="{5AF0ABEE-3346-44DF-A1DD-D1A0465991AC}" destId="{2F3A3FAF-FA99-4CF2-8F22-2D79088C029F}" srcOrd="1" destOrd="0" presId="urn:microsoft.com/office/officeart/2018/2/layout/IconVerticalSolidList"/>
    <dgm:cxn modelId="{75E1A653-7399-4958-A290-0621E85F2118}" type="presParOf" srcId="{5AF0ABEE-3346-44DF-A1DD-D1A0465991AC}" destId="{3E753094-00B9-4A86-8538-B58B88A02716}" srcOrd="2" destOrd="0" presId="urn:microsoft.com/office/officeart/2018/2/layout/IconVerticalSolidList"/>
    <dgm:cxn modelId="{4FA6832F-800B-4756-B884-E88E202906FD}" type="presParOf" srcId="{3E753094-00B9-4A86-8538-B58B88A02716}" destId="{96FAD4B8-077A-43BD-9DFD-61169F3C1272}" srcOrd="0" destOrd="0" presId="urn:microsoft.com/office/officeart/2018/2/layout/IconVerticalSolidList"/>
    <dgm:cxn modelId="{9BA3870D-BC35-4224-AC18-E61DFA4A2380}" type="presParOf" srcId="{3E753094-00B9-4A86-8538-B58B88A02716}" destId="{83D36D28-6942-4012-98F5-E0862112BD4F}" srcOrd="1" destOrd="0" presId="urn:microsoft.com/office/officeart/2018/2/layout/IconVerticalSolidList"/>
    <dgm:cxn modelId="{17E35381-4EC3-4020-A4E6-EC51A4EEF41E}" type="presParOf" srcId="{3E753094-00B9-4A86-8538-B58B88A02716}" destId="{9A0B7DD3-761B-4759-9075-FCA5315F1017}" srcOrd="2" destOrd="0" presId="urn:microsoft.com/office/officeart/2018/2/layout/IconVerticalSolidList"/>
    <dgm:cxn modelId="{345B35B9-EA82-481B-812A-C64CC52B21DF}" type="presParOf" srcId="{3E753094-00B9-4A86-8538-B58B88A02716}" destId="{3339FADF-0B3D-4190-8DA6-A8F2DA8CB5C1}" srcOrd="3" destOrd="0" presId="urn:microsoft.com/office/officeart/2018/2/layout/IconVerticalSolidList"/>
    <dgm:cxn modelId="{0B2A57A9-40F7-4255-B948-4A3C6583A881}" type="presParOf" srcId="{5AF0ABEE-3346-44DF-A1DD-D1A0465991AC}" destId="{29B43FE8-8CCF-4891-A55B-8B1C5B022AE8}" srcOrd="3" destOrd="0" presId="urn:microsoft.com/office/officeart/2018/2/layout/IconVerticalSolidList"/>
    <dgm:cxn modelId="{330920D2-71A8-4FB9-8B38-3623733414F5}" type="presParOf" srcId="{5AF0ABEE-3346-44DF-A1DD-D1A0465991AC}" destId="{88B7096E-DEE1-4CC3-BED7-FD35F9DF78E6}" srcOrd="4" destOrd="0" presId="urn:microsoft.com/office/officeart/2018/2/layout/IconVerticalSolidList"/>
    <dgm:cxn modelId="{88E34DAF-624B-4EAB-A268-8A6C92CA0E24}" type="presParOf" srcId="{88B7096E-DEE1-4CC3-BED7-FD35F9DF78E6}" destId="{5AD06010-9BAB-41BB-8CAA-D229F1AD2465}" srcOrd="0" destOrd="0" presId="urn:microsoft.com/office/officeart/2018/2/layout/IconVerticalSolidList"/>
    <dgm:cxn modelId="{96D2CF9A-B0B8-46A0-8F37-A34B0AF26B54}" type="presParOf" srcId="{88B7096E-DEE1-4CC3-BED7-FD35F9DF78E6}" destId="{4F15090B-0C48-4FEC-987A-881F493FB89C}" srcOrd="1" destOrd="0" presId="urn:microsoft.com/office/officeart/2018/2/layout/IconVerticalSolidList"/>
    <dgm:cxn modelId="{94827DE7-D5B3-4989-83A3-F976DAAEEF86}" type="presParOf" srcId="{88B7096E-DEE1-4CC3-BED7-FD35F9DF78E6}" destId="{134EC448-9A38-421F-B641-5FB70516DB19}" srcOrd="2" destOrd="0" presId="urn:microsoft.com/office/officeart/2018/2/layout/IconVerticalSolidList"/>
    <dgm:cxn modelId="{3F997BE3-53DC-4705-92FD-B8383BABA832}" type="presParOf" srcId="{88B7096E-DEE1-4CC3-BED7-FD35F9DF78E6}" destId="{5E9DD23E-C085-4210-8564-9E5A2E106558}" srcOrd="3" destOrd="0" presId="urn:microsoft.com/office/officeart/2018/2/layout/IconVerticalSolidList"/>
    <dgm:cxn modelId="{73BB8AA5-5662-47C0-907A-D900A1ACC06C}" type="presParOf" srcId="{5AF0ABEE-3346-44DF-A1DD-D1A0465991AC}" destId="{615D3B5C-A9EB-439D-A967-3FB701AEC8E3}" srcOrd="5" destOrd="0" presId="urn:microsoft.com/office/officeart/2018/2/layout/IconVerticalSolidList"/>
    <dgm:cxn modelId="{DBCC7A17-1677-481A-99DD-861DA5EF0FDA}" type="presParOf" srcId="{5AF0ABEE-3346-44DF-A1DD-D1A0465991AC}" destId="{1E8762CB-2C48-4591-AF41-7D1ABFECEB65}" srcOrd="6" destOrd="0" presId="urn:microsoft.com/office/officeart/2018/2/layout/IconVerticalSolidList"/>
    <dgm:cxn modelId="{CE1993AE-DB94-42E6-B543-F0BD015121F0}" type="presParOf" srcId="{1E8762CB-2C48-4591-AF41-7D1ABFECEB65}" destId="{6756B653-0EB1-470D-B393-F34EB1A276DF}" srcOrd="0" destOrd="0" presId="urn:microsoft.com/office/officeart/2018/2/layout/IconVerticalSolidList"/>
    <dgm:cxn modelId="{9103DD70-E8CB-4046-A881-1DE3E723424A}" type="presParOf" srcId="{1E8762CB-2C48-4591-AF41-7D1ABFECEB65}" destId="{4443BEC8-21D8-4932-BA4A-13F7368BE758}" srcOrd="1" destOrd="0" presId="urn:microsoft.com/office/officeart/2018/2/layout/IconVerticalSolidList"/>
    <dgm:cxn modelId="{11E954E2-D6E8-4D79-9339-7402DE00439E}" type="presParOf" srcId="{1E8762CB-2C48-4591-AF41-7D1ABFECEB65}" destId="{97A68ABD-EE96-47A0-BC0A-066F15725679}" srcOrd="2" destOrd="0" presId="urn:microsoft.com/office/officeart/2018/2/layout/IconVerticalSolidList"/>
    <dgm:cxn modelId="{B51A15DD-77F1-4CF4-97B2-9C5AE3073BB2}" type="presParOf" srcId="{1E8762CB-2C48-4591-AF41-7D1ABFECEB65}" destId="{16243F34-2B2D-497E-BCD8-1E7F67FCA7E1}" srcOrd="3" destOrd="0" presId="urn:microsoft.com/office/officeart/2018/2/layout/IconVerticalSolidList"/>
    <dgm:cxn modelId="{60164921-2C22-4B3D-A1B7-043D88440DB2}" type="presParOf" srcId="{1E8762CB-2C48-4591-AF41-7D1ABFECEB65}" destId="{C918A682-F9F1-487E-BB3B-709EB76483A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F71739F-7E8D-43D8-87DC-593D076D698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4F9FF7C-1C3C-4744-974D-3E3FCC73EB5D}">
      <dgm:prSet/>
      <dgm:spPr/>
      <dgm:t>
        <a:bodyPr/>
        <a:lstStyle/>
        <a:p>
          <a:r>
            <a:rPr lang="en-US"/>
            <a:t>Audience</a:t>
          </a:r>
        </a:p>
      </dgm:t>
    </dgm:pt>
    <dgm:pt modelId="{AAA5909F-9D9B-4A32-AEB8-D0AB5FF4F0F3}" type="parTrans" cxnId="{8AE8D165-FD48-42D5-965C-276F3CC824A5}">
      <dgm:prSet/>
      <dgm:spPr/>
      <dgm:t>
        <a:bodyPr/>
        <a:lstStyle/>
        <a:p>
          <a:endParaRPr lang="en-US"/>
        </a:p>
      </dgm:t>
    </dgm:pt>
    <dgm:pt modelId="{52DD6442-668B-490E-976F-22BBEEB9F31A}" type="sibTrans" cxnId="{8AE8D165-FD48-42D5-965C-276F3CC824A5}">
      <dgm:prSet/>
      <dgm:spPr/>
      <dgm:t>
        <a:bodyPr/>
        <a:lstStyle/>
        <a:p>
          <a:endParaRPr lang="en-US"/>
        </a:p>
      </dgm:t>
    </dgm:pt>
    <dgm:pt modelId="{C7F891B0-EBF9-450A-9BE0-7F4A9832A21A}">
      <dgm:prSet/>
      <dgm:spPr/>
      <dgm:t>
        <a:bodyPr/>
        <a:lstStyle/>
        <a:p>
          <a:r>
            <a:rPr lang="en-US"/>
            <a:t>Determined by the Chief Executive Officer</a:t>
          </a:r>
        </a:p>
      </dgm:t>
    </dgm:pt>
    <dgm:pt modelId="{9C6CEF31-1D37-4319-A6A7-FB3FBBC9F4F6}" type="parTrans" cxnId="{6D7F87F8-47BA-444D-AFBD-5F8227F85A74}">
      <dgm:prSet/>
      <dgm:spPr/>
      <dgm:t>
        <a:bodyPr/>
        <a:lstStyle/>
        <a:p>
          <a:endParaRPr lang="en-US"/>
        </a:p>
      </dgm:t>
    </dgm:pt>
    <dgm:pt modelId="{34FB7F63-1A5E-4CE9-B4AF-7457B6DA55B3}" type="sibTrans" cxnId="{6D7F87F8-47BA-444D-AFBD-5F8227F85A74}">
      <dgm:prSet/>
      <dgm:spPr/>
      <dgm:t>
        <a:bodyPr/>
        <a:lstStyle/>
        <a:p>
          <a:endParaRPr lang="en-US"/>
        </a:p>
      </dgm:t>
    </dgm:pt>
    <dgm:pt modelId="{9059FBAA-8889-425F-8216-77521A457EDD}">
      <dgm:prSet/>
      <dgm:spPr/>
      <dgm:t>
        <a:bodyPr/>
        <a:lstStyle/>
        <a:p>
          <a:r>
            <a:rPr lang="en-US" dirty="0"/>
            <a:t>Each assessor discusses points of interest or concerns</a:t>
          </a:r>
        </a:p>
      </dgm:t>
    </dgm:pt>
    <dgm:pt modelId="{1B7F2020-EB53-49F4-9D0E-0D1FF8D2B7FD}" type="parTrans" cxnId="{4E639638-2CBC-4722-A0A7-4A9002CCA141}">
      <dgm:prSet/>
      <dgm:spPr/>
      <dgm:t>
        <a:bodyPr/>
        <a:lstStyle/>
        <a:p>
          <a:endParaRPr lang="en-US"/>
        </a:p>
      </dgm:t>
    </dgm:pt>
    <dgm:pt modelId="{F8DDC7EE-6A82-4187-A94C-1D2D12BCB062}" type="sibTrans" cxnId="{4E639638-2CBC-4722-A0A7-4A9002CCA141}">
      <dgm:prSet/>
      <dgm:spPr/>
      <dgm:t>
        <a:bodyPr/>
        <a:lstStyle/>
        <a:p>
          <a:endParaRPr lang="en-US"/>
        </a:p>
      </dgm:t>
    </dgm:pt>
    <dgm:pt modelId="{8A4DC25D-822A-48F1-99ED-3B8E5A7ED53B}">
      <dgm:prSet/>
      <dgm:spPr/>
      <dgm:t>
        <a:bodyPr/>
        <a:lstStyle/>
        <a:p>
          <a:r>
            <a:rPr lang="en-US"/>
            <a:t>Team Leader discusses adjustments or recommendations</a:t>
          </a:r>
        </a:p>
      </dgm:t>
    </dgm:pt>
    <dgm:pt modelId="{30CC55B2-49F9-450A-9271-CADAD1A22A56}" type="parTrans" cxnId="{C240DDD4-CB0C-4113-8B1C-22B22ADBFA66}">
      <dgm:prSet/>
      <dgm:spPr/>
      <dgm:t>
        <a:bodyPr/>
        <a:lstStyle/>
        <a:p>
          <a:endParaRPr lang="en-US"/>
        </a:p>
      </dgm:t>
    </dgm:pt>
    <dgm:pt modelId="{FADCCEA5-A8A9-4DB6-9D82-D583F91584BA}" type="sibTrans" cxnId="{C240DDD4-CB0C-4113-8B1C-22B22ADBFA66}">
      <dgm:prSet/>
      <dgm:spPr/>
      <dgm:t>
        <a:bodyPr/>
        <a:lstStyle/>
        <a:p>
          <a:endParaRPr lang="en-US"/>
        </a:p>
      </dgm:t>
    </dgm:pt>
    <dgm:pt modelId="{5D4C941F-0A83-4A9D-8CDE-F04989A55273}">
      <dgm:prSet/>
      <dgm:spPr/>
      <dgm:t>
        <a:bodyPr/>
        <a:lstStyle/>
        <a:p>
          <a:r>
            <a:rPr lang="en-US"/>
            <a:t>Will not confirm “Pass/Fail”</a:t>
          </a:r>
        </a:p>
      </dgm:t>
    </dgm:pt>
    <dgm:pt modelId="{7F086E35-27E0-45A4-97FB-C5F776BB71AE}" type="parTrans" cxnId="{2B2B3B66-5D18-4323-B621-93208F3F3941}">
      <dgm:prSet/>
      <dgm:spPr/>
      <dgm:t>
        <a:bodyPr/>
        <a:lstStyle/>
        <a:p>
          <a:endParaRPr lang="en-US"/>
        </a:p>
      </dgm:t>
    </dgm:pt>
    <dgm:pt modelId="{58FC230A-C607-4F69-9234-3064DABBB109}" type="sibTrans" cxnId="{2B2B3B66-5D18-4323-B621-93208F3F3941}">
      <dgm:prSet/>
      <dgm:spPr/>
      <dgm:t>
        <a:bodyPr/>
        <a:lstStyle/>
        <a:p>
          <a:endParaRPr lang="en-US"/>
        </a:p>
      </dgm:t>
    </dgm:pt>
    <dgm:pt modelId="{8A6811C1-B2F7-4B4B-ACC4-09A66D4CFB28}" type="pres">
      <dgm:prSet presAssocID="{1F71739F-7E8D-43D8-87DC-593D076D6980}" presName="vert0" presStyleCnt="0">
        <dgm:presLayoutVars>
          <dgm:dir/>
          <dgm:animOne val="branch"/>
          <dgm:animLvl val="lvl"/>
        </dgm:presLayoutVars>
      </dgm:prSet>
      <dgm:spPr/>
    </dgm:pt>
    <dgm:pt modelId="{EE5C5C24-28C3-4884-82D7-7C1B0ED9F23F}" type="pres">
      <dgm:prSet presAssocID="{64F9FF7C-1C3C-4744-974D-3E3FCC73EB5D}" presName="thickLine" presStyleLbl="alignNode1" presStyleIdx="0" presStyleCnt="5"/>
      <dgm:spPr/>
    </dgm:pt>
    <dgm:pt modelId="{91A422A0-CE05-4887-B3BC-FBC950E9F53E}" type="pres">
      <dgm:prSet presAssocID="{64F9FF7C-1C3C-4744-974D-3E3FCC73EB5D}" presName="horz1" presStyleCnt="0"/>
      <dgm:spPr/>
    </dgm:pt>
    <dgm:pt modelId="{43425A4A-B3ED-4815-B74B-5ACB190B7DC8}" type="pres">
      <dgm:prSet presAssocID="{64F9FF7C-1C3C-4744-974D-3E3FCC73EB5D}" presName="tx1" presStyleLbl="revTx" presStyleIdx="0" presStyleCnt="5"/>
      <dgm:spPr/>
    </dgm:pt>
    <dgm:pt modelId="{D55B08CC-5415-449A-8EBB-74012875F46D}" type="pres">
      <dgm:prSet presAssocID="{64F9FF7C-1C3C-4744-974D-3E3FCC73EB5D}" presName="vert1" presStyleCnt="0"/>
      <dgm:spPr/>
    </dgm:pt>
    <dgm:pt modelId="{BE562211-6502-4328-B3CB-F65F7EC56268}" type="pres">
      <dgm:prSet presAssocID="{C7F891B0-EBF9-450A-9BE0-7F4A9832A21A}" presName="thickLine" presStyleLbl="alignNode1" presStyleIdx="1" presStyleCnt="5"/>
      <dgm:spPr/>
    </dgm:pt>
    <dgm:pt modelId="{F4EF5445-40F2-4BF1-B874-D48A80675F00}" type="pres">
      <dgm:prSet presAssocID="{C7F891B0-EBF9-450A-9BE0-7F4A9832A21A}" presName="horz1" presStyleCnt="0"/>
      <dgm:spPr/>
    </dgm:pt>
    <dgm:pt modelId="{1E2A6EAC-E989-48DA-93B4-693E1517FD80}" type="pres">
      <dgm:prSet presAssocID="{C7F891B0-EBF9-450A-9BE0-7F4A9832A21A}" presName="tx1" presStyleLbl="revTx" presStyleIdx="1" presStyleCnt="5"/>
      <dgm:spPr/>
    </dgm:pt>
    <dgm:pt modelId="{2BAB3F27-5EB7-455C-95BD-F0C7C73B7059}" type="pres">
      <dgm:prSet presAssocID="{C7F891B0-EBF9-450A-9BE0-7F4A9832A21A}" presName="vert1" presStyleCnt="0"/>
      <dgm:spPr/>
    </dgm:pt>
    <dgm:pt modelId="{3CBC3ED7-4D3E-4E9B-8FDC-3B41C394F06C}" type="pres">
      <dgm:prSet presAssocID="{9059FBAA-8889-425F-8216-77521A457EDD}" presName="thickLine" presStyleLbl="alignNode1" presStyleIdx="2" presStyleCnt="5"/>
      <dgm:spPr/>
    </dgm:pt>
    <dgm:pt modelId="{38F75208-26BC-4821-86B8-99FA6F5DA081}" type="pres">
      <dgm:prSet presAssocID="{9059FBAA-8889-425F-8216-77521A457EDD}" presName="horz1" presStyleCnt="0"/>
      <dgm:spPr/>
    </dgm:pt>
    <dgm:pt modelId="{4AC5EEEB-262A-4E18-BBF9-D81C72C54725}" type="pres">
      <dgm:prSet presAssocID="{9059FBAA-8889-425F-8216-77521A457EDD}" presName="tx1" presStyleLbl="revTx" presStyleIdx="2" presStyleCnt="5"/>
      <dgm:spPr/>
    </dgm:pt>
    <dgm:pt modelId="{24173F8C-0081-4B21-B639-AD6F7F2E071E}" type="pres">
      <dgm:prSet presAssocID="{9059FBAA-8889-425F-8216-77521A457EDD}" presName="vert1" presStyleCnt="0"/>
      <dgm:spPr/>
    </dgm:pt>
    <dgm:pt modelId="{EE23F815-56C2-42F5-8FEF-985D0C9342F3}" type="pres">
      <dgm:prSet presAssocID="{8A4DC25D-822A-48F1-99ED-3B8E5A7ED53B}" presName="thickLine" presStyleLbl="alignNode1" presStyleIdx="3" presStyleCnt="5"/>
      <dgm:spPr/>
    </dgm:pt>
    <dgm:pt modelId="{C4E50B2C-95B8-4FEA-A4C2-8F513BB9CBDC}" type="pres">
      <dgm:prSet presAssocID="{8A4DC25D-822A-48F1-99ED-3B8E5A7ED53B}" presName="horz1" presStyleCnt="0"/>
      <dgm:spPr/>
    </dgm:pt>
    <dgm:pt modelId="{1D498B8D-1F44-44A0-AE26-E318CDAB205C}" type="pres">
      <dgm:prSet presAssocID="{8A4DC25D-822A-48F1-99ED-3B8E5A7ED53B}" presName="tx1" presStyleLbl="revTx" presStyleIdx="3" presStyleCnt="5"/>
      <dgm:spPr/>
    </dgm:pt>
    <dgm:pt modelId="{3D6E739F-0086-456A-9DD9-1F5D0475C117}" type="pres">
      <dgm:prSet presAssocID="{8A4DC25D-822A-48F1-99ED-3B8E5A7ED53B}" presName="vert1" presStyleCnt="0"/>
      <dgm:spPr/>
    </dgm:pt>
    <dgm:pt modelId="{DA2F6516-B83E-42F2-A3BF-C38105EF098D}" type="pres">
      <dgm:prSet presAssocID="{5D4C941F-0A83-4A9D-8CDE-F04989A55273}" presName="thickLine" presStyleLbl="alignNode1" presStyleIdx="4" presStyleCnt="5"/>
      <dgm:spPr/>
    </dgm:pt>
    <dgm:pt modelId="{3B2F6018-276E-433B-BF07-D53A60EF467E}" type="pres">
      <dgm:prSet presAssocID="{5D4C941F-0A83-4A9D-8CDE-F04989A55273}" presName="horz1" presStyleCnt="0"/>
      <dgm:spPr/>
    </dgm:pt>
    <dgm:pt modelId="{C553EC7A-07C5-4699-9D10-B6F6012A6974}" type="pres">
      <dgm:prSet presAssocID="{5D4C941F-0A83-4A9D-8CDE-F04989A55273}" presName="tx1" presStyleLbl="revTx" presStyleIdx="4" presStyleCnt="5"/>
      <dgm:spPr/>
    </dgm:pt>
    <dgm:pt modelId="{47AFCB97-6233-45B9-A844-C1D0105CA5E8}" type="pres">
      <dgm:prSet presAssocID="{5D4C941F-0A83-4A9D-8CDE-F04989A55273}" presName="vert1" presStyleCnt="0"/>
      <dgm:spPr/>
    </dgm:pt>
  </dgm:ptLst>
  <dgm:cxnLst>
    <dgm:cxn modelId="{50AB4438-F05D-4E45-A106-E7A6D0A459D6}" type="presOf" srcId="{1F71739F-7E8D-43D8-87DC-593D076D6980}" destId="{8A6811C1-B2F7-4B4B-ACC4-09A66D4CFB28}" srcOrd="0" destOrd="0" presId="urn:microsoft.com/office/officeart/2008/layout/LinedList"/>
    <dgm:cxn modelId="{4E639638-2CBC-4722-A0A7-4A9002CCA141}" srcId="{1F71739F-7E8D-43D8-87DC-593D076D6980}" destId="{9059FBAA-8889-425F-8216-77521A457EDD}" srcOrd="2" destOrd="0" parTransId="{1B7F2020-EB53-49F4-9D0E-0D1FF8D2B7FD}" sibTransId="{F8DDC7EE-6A82-4187-A94C-1D2D12BCB062}"/>
    <dgm:cxn modelId="{6FA3CB5B-80BD-4F44-9455-4CC322275186}" type="presOf" srcId="{9059FBAA-8889-425F-8216-77521A457EDD}" destId="{4AC5EEEB-262A-4E18-BBF9-D81C72C54725}" srcOrd="0" destOrd="0" presId="urn:microsoft.com/office/officeart/2008/layout/LinedList"/>
    <dgm:cxn modelId="{8AE8D165-FD48-42D5-965C-276F3CC824A5}" srcId="{1F71739F-7E8D-43D8-87DC-593D076D6980}" destId="{64F9FF7C-1C3C-4744-974D-3E3FCC73EB5D}" srcOrd="0" destOrd="0" parTransId="{AAA5909F-9D9B-4A32-AEB8-D0AB5FF4F0F3}" sibTransId="{52DD6442-668B-490E-976F-22BBEEB9F31A}"/>
    <dgm:cxn modelId="{2B2B3B66-5D18-4323-B621-93208F3F3941}" srcId="{1F71739F-7E8D-43D8-87DC-593D076D6980}" destId="{5D4C941F-0A83-4A9D-8CDE-F04989A55273}" srcOrd="4" destOrd="0" parTransId="{7F086E35-27E0-45A4-97FB-C5F776BB71AE}" sibTransId="{58FC230A-C607-4F69-9234-3064DABBB109}"/>
    <dgm:cxn modelId="{D3CBB095-5370-47D3-A5FE-809786888BB9}" type="presOf" srcId="{8A4DC25D-822A-48F1-99ED-3B8E5A7ED53B}" destId="{1D498B8D-1F44-44A0-AE26-E318CDAB205C}" srcOrd="0" destOrd="0" presId="urn:microsoft.com/office/officeart/2008/layout/LinedList"/>
    <dgm:cxn modelId="{3BA0CEA9-867A-40BF-B18D-7FEEA8F47E7E}" type="presOf" srcId="{C7F891B0-EBF9-450A-9BE0-7F4A9832A21A}" destId="{1E2A6EAC-E989-48DA-93B4-693E1517FD80}" srcOrd="0" destOrd="0" presId="urn:microsoft.com/office/officeart/2008/layout/LinedList"/>
    <dgm:cxn modelId="{C240DDD4-CB0C-4113-8B1C-22B22ADBFA66}" srcId="{1F71739F-7E8D-43D8-87DC-593D076D6980}" destId="{8A4DC25D-822A-48F1-99ED-3B8E5A7ED53B}" srcOrd="3" destOrd="0" parTransId="{30CC55B2-49F9-450A-9271-CADAD1A22A56}" sibTransId="{FADCCEA5-A8A9-4DB6-9D82-D583F91584BA}"/>
    <dgm:cxn modelId="{0E2D83DA-5443-41BB-91CD-55CED36C2AB3}" type="presOf" srcId="{64F9FF7C-1C3C-4744-974D-3E3FCC73EB5D}" destId="{43425A4A-B3ED-4815-B74B-5ACB190B7DC8}" srcOrd="0" destOrd="0" presId="urn:microsoft.com/office/officeart/2008/layout/LinedList"/>
    <dgm:cxn modelId="{52A7AFF4-0031-40A0-96BE-69B22AE68EAE}" type="presOf" srcId="{5D4C941F-0A83-4A9D-8CDE-F04989A55273}" destId="{C553EC7A-07C5-4699-9D10-B6F6012A6974}" srcOrd="0" destOrd="0" presId="urn:microsoft.com/office/officeart/2008/layout/LinedList"/>
    <dgm:cxn modelId="{6D7F87F8-47BA-444D-AFBD-5F8227F85A74}" srcId="{1F71739F-7E8D-43D8-87DC-593D076D6980}" destId="{C7F891B0-EBF9-450A-9BE0-7F4A9832A21A}" srcOrd="1" destOrd="0" parTransId="{9C6CEF31-1D37-4319-A6A7-FB3FBBC9F4F6}" sibTransId="{34FB7F63-1A5E-4CE9-B4AF-7457B6DA55B3}"/>
    <dgm:cxn modelId="{9155B6B2-B248-4AD8-BFB6-28E23C8453D4}" type="presParOf" srcId="{8A6811C1-B2F7-4B4B-ACC4-09A66D4CFB28}" destId="{EE5C5C24-28C3-4884-82D7-7C1B0ED9F23F}" srcOrd="0" destOrd="0" presId="urn:microsoft.com/office/officeart/2008/layout/LinedList"/>
    <dgm:cxn modelId="{A826BFA0-8A55-4244-9BC2-760171C73C37}" type="presParOf" srcId="{8A6811C1-B2F7-4B4B-ACC4-09A66D4CFB28}" destId="{91A422A0-CE05-4887-B3BC-FBC950E9F53E}" srcOrd="1" destOrd="0" presId="urn:microsoft.com/office/officeart/2008/layout/LinedList"/>
    <dgm:cxn modelId="{29CF45F3-27B0-4D85-8441-A4DE01F0BE2A}" type="presParOf" srcId="{91A422A0-CE05-4887-B3BC-FBC950E9F53E}" destId="{43425A4A-B3ED-4815-B74B-5ACB190B7DC8}" srcOrd="0" destOrd="0" presId="urn:microsoft.com/office/officeart/2008/layout/LinedList"/>
    <dgm:cxn modelId="{6DED7325-A6DE-4C0C-A6DC-5869638DB314}" type="presParOf" srcId="{91A422A0-CE05-4887-B3BC-FBC950E9F53E}" destId="{D55B08CC-5415-449A-8EBB-74012875F46D}" srcOrd="1" destOrd="0" presId="urn:microsoft.com/office/officeart/2008/layout/LinedList"/>
    <dgm:cxn modelId="{7DFBDEA7-886F-4889-A5E6-080298D0A019}" type="presParOf" srcId="{8A6811C1-B2F7-4B4B-ACC4-09A66D4CFB28}" destId="{BE562211-6502-4328-B3CB-F65F7EC56268}" srcOrd="2" destOrd="0" presId="urn:microsoft.com/office/officeart/2008/layout/LinedList"/>
    <dgm:cxn modelId="{3B6ADE3B-1605-41D6-BDC1-52D57A9F3C0C}" type="presParOf" srcId="{8A6811C1-B2F7-4B4B-ACC4-09A66D4CFB28}" destId="{F4EF5445-40F2-4BF1-B874-D48A80675F00}" srcOrd="3" destOrd="0" presId="urn:microsoft.com/office/officeart/2008/layout/LinedList"/>
    <dgm:cxn modelId="{DD048246-F6C5-46A9-837E-F027A5C923E8}" type="presParOf" srcId="{F4EF5445-40F2-4BF1-B874-D48A80675F00}" destId="{1E2A6EAC-E989-48DA-93B4-693E1517FD80}" srcOrd="0" destOrd="0" presId="urn:microsoft.com/office/officeart/2008/layout/LinedList"/>
    <dgm:cxn modelId="{8FD47062-04B8-4A19-AC0B-1E10AACC15F9}" type="presParOf" srcId="{F4EF5445-40F2-4BF1-B874-D48A80675F00}" destId="{2BAB3F27-5EB7-455C-95BD-F0C7C73B7059}" srcOrd="1" destOrd="0" presId="urn:microsoft.com/office/officeart/2008/layout/LinedList"/>
    <dgm:cxn modelId="{98E2E82B-82D5-4169-B4FD-88A01311D4B7}" type="presParOf" srcId="{8A6811C1-B2F7-4B4B-ACC4-09A66D4CFB28}" destId="{3CBC3ED7-4D3E-4E9B-8FDC-3B41C394F06C}" srcOrd="4" destOrd="0" presId="urn:microsoft.com/office/officeart/2008/layout/LinedList"/>
    <dgm:cxn modelId="{D0F0C63D-591B-4253-89DC-2EB301887866}" type="presParOf" srcId="{8A6811C1-B2F7-4B4B-ACC4-09A66D4CFB28}" destId="{38F75208-26BC-4821-86B8-99FA6F5DA081}" srcOrd="5" destOrd="0" presId="urn:microsoft.com/office/officeart/2008/layout/LinedList"/>
    <dgm:cxn modelId="{37A0E0A9-0D03-4E1E-8A14-5FA87769B146}" type="presParOf" srcId="{38F75208-26BC-4821-86B8-99FA6F5DA081}" destId="{4AC5EEEB-262A-4E18-BBF9-D81C72C54725}" srcOrd="0" destOrd="0" presId="urn:microsoft.com/office/officeart/2008/layout/LinedList"/>
    <dgm:cxn modelId="{129F8F9E-6751-4D84-BDE9-D8EC900F3DF9}" type="presParOf" srcId="{38F75208-26BC-4821-86B8-99FA6F5DA081}" destId="{24173F8C-0081-4B21-B639-AD6F7F2E071E}" srcOrd="1" destOrd="0" presId="urn:microsoft.com/office/officeart/2008/layout/LinedList"/>
    <dgm:cxn modelId="{F24B5F63-88DC-4B75-8A9A-7CC6E8A36C78}" type="presParOf" srcId="{8A6811C1-B2F7-4B4B-ACC4-09A66D4CFB28}" destId="{EE23F815-56C2-42F5-8FEF-985D0C9342F3}" srcOrd="6" destOrd="0" presId="urn:microsoft.com/office/officeart/2008/layout/LinedList"/>
    <dgm:cxn modelId="{5CAD8809-CD7E-4070-9AED-1DF60AE83778}" type="presParOf" srcId="{8A6811C1-B2F7-4B4B-ACC4-09A66D4CFB28}" destId="{C4E50B2C-95B8-4FEA-A4C2-8F513BB9CBDC}" srcOrd="7" destOrd="0" presId="urn:microsoft.com/office/officeart/2008/layout/LinedList"/>
    <dgm:cxn modelId="{9D282E88-6874-46A5-8AD4-C3554697974F}" type="presParOf" srcId="{C4E50B2C-95B8-4FEA-A4C2-8F513BB9CBDC}" destId="{1D498B8D-1F44-44A0-AE26-E318CDAB205C}" srcOrd="0" destOrd="0" presId="urn:microsoft.com/office/officeart/2008/layout/LinedList"/>
    <dgm:cxn modelId="{B5DD7520-4D1E-445E-A1EB-18C56832FBD6}" type="presParOf" srcId="{C4E50B2C-95B8-4FEA-A4C2-8F513BB9CBDC}" destId="{3D6E739F-0086-456A-9DD9-1F5D0475C117}" srcOrd="1" destOrd="0" presId="urn:microsoft.com/office/officeart/2008/layout/LinedList"/>
    <dgm:cxn modelId="{003AE896-B185-4B16-9065-77CDDFAFD8E1}" type="presParOf" srcId="{8A6811C1-B2F7-4B4B-ACC4-09A66D4CFB28}" destId="{DA2F6516-B83E-42F2-A3BF-C38105EF098D}" srcOrd="8" destOrd="0" presId="urn:microsoft.com/office/officeart/2008/layout/LinedList"/>
    <dgm:cxn modelId="{9E1D740F-3009-43C9-A828-5204FD33AAF1}" type="presParOf" srcId="{8A6811C1-B2F7-4B4B-ACC4-09A66D4CFB28}" destId="{3B2F6018-276E-433B-BF07-D53A60EF467E}" srcOrd="9" destOrd="0" presId="urn:microsoft.com/office/officeart/2008/layout/LinedList"/>
    <dgm:cxn modelId="{E1F84B10-01EA-4C0F-A33F-D8D1B6176507}" type="presParOf" srcId="{3B2F6018-276E-433B-BF07-D53A60EF467E}" destId="{C553EC7A-07C5-4699-9D10-B6F6012A6974}" srcOrd="0" destOrd="0" presId="urn:microsoft.com/office/officeart/2008/layout/LinedList"/>
    <dgm:cxn modelId="{EB542BF1-08B7-4B19-BA03-B7E590FB4424}" type="presParOf" srcId="{3B2F6018-276E-433B-BF07-D53A60EF467E}" destId="{47AFCB97-6233-45B9-A844-C1D0105CA5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DC946F4-6250-4040-85B8-5DEBCBC10EA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D8C93CD-575A-4B23-AF13-1E359E12925B}">
      <dgm:prSet/>
      <dgm:spPr/>
      <dgm:t>
        <a:bodyPr/>
        <a:lstStyle/>
        <a:p>
          <a:pPr>
            <a:defRPr cap="all"/>
          </a:pPr>
          <a:r>
            <a:rPr lang="en-US"/>
            <a:t>Accreditation</a:t>
          </a:r>
        </a:p>
      </dgm:t>
    </dgm:pt>
    <dgm:pt modelId="{5C622E64-5B7F-465B-9B1E-29EC4B0A8F5A}" type="parTrans" cxnId="{71EF925D-B675-49E0-A92A-08E9EEFC94AB}">
      <dgm:prSet/>
      <dgm:spPr/>
      <dgm:t>
        <a:bodyPr/>
        <a:lstStyle/>
        <a:p>
          <a:endParaRPr lang="en-US"/>
        </a:p>
      </dgm:t>
    </dgm:pt>
    <dgm:pt modelId="{4E938B6A-1DC6-4FAE-8459-A76C358BEC10}" type="sibTrans" cxnId="{71EF925D-B675-49E0-A92A-08E9EEFC94AB}">
      <dgm:prSet/>
      <dgm:spPr/>
      <dgm:t>
        <a:bodyPr/>
        <a:lstStyle/>
        <a:p>
          <a:endParaRPr lang="en-US"/>
        </a:p>
      </dgm:t>
    </dgm:pt>
    <dgm:pt modelId="{0DE8CCD4-9A31-4D04-A7FC-8DD7F37E1A4D}">
      <dgm:prSet/>
      <dgm:spPr/>
      <dgm:t>
        <a:bodyPr/>
        <a:lstStyle/>
        <a:p>
          <a:pPr>
            <a:defRPr cap="all"/>
          </a:pPr>
          <a:r>
            <a:rPr lang="en-US"/>
            <a:t>Provisional Accreditation</a:t>
          </a:r>
        </a:p>
      </dgm:t>
    </dgm:pt>
    <dgm:pt modelId="{B41F7252-71D3-4C47-871D-50F033268334}" type="parTrans" cxnId="{4E2F79DD-28F1-40D4-901C-A9903BFE5B10}">
      <dgm:prSet/>
      <dgm:spPr/>
      <dgm:t>
        <a:bodyPr/>
        <a:lstStyle/>
        <a:p>
          <a:endParaRPr lang="en-US"/>
        </a:p>
      </dgm:t>
    </dgm:pt>
    <dgm:pt modelId="{A7D27898-65C6-4E0C-A564-16CB98F9E8CE}" type="sibTrans" cxnId="{4E2F79DD-28F1-40D4-901C-A9903BFE5B10}">
      <dgm:prSet/>
      <dgm:spPr/>
      <dgm:t>
        <a:bodyPr/>
        <a:lstStyle/>
        <a:p>
          <a:endParaRPr lang="en-US"/>
        </a:p>
      </dgm:t>
    </dgm:pt>
    <dgm:pt modelId="{D7D25F9F-A111-45E6-88AD-E66F8EDC8CB4}">
      <dgm:prSet/>
      <dgm:spPr/>
      <dgm:t>
        <a:bodyPr/>
        <a:lstStyle/>
        <a:p>
          <a:pPr>
            <a:defRPr cap="all"/>
          </a:pPr>
          <a:r>
            <a:rPr lang="en-US"/>
            <a:t>No</a:t>
          </a:r>
        </a:p>
      </dgm:t>
    </dgm:pt>
    <dgm:pt modelId="{CEF7E2A2-705A-4F26-9E29-04978665E4AE}" type="parTrans" cxnId="{01155658-B3A7-43CA-9E4A-21BE6CE228F8}">
      <dgm:prSet/>
      <dgm:spPr/>
      <dgm:t>
        <a:bodyPr/>
        <a:lstStyle/>
        <a:p>
          <a:endParaRPr lang="en-US"/>
        </a:p>
      </dgm:t>
    </dgm:pt>
    <dgm:pt modelId="{53A5449A-D5CD-4306-BB7C-AA9C91605572}" type="sibTrans" cxnId="{01155658-B3A7-43CA-9E4A-21BE6CE228F8}">
      <dgm:prSet/>
      <dgm:spPr/>
      <dgm:t>
        <a:bodyPr/>
        <a:lstStyle/>
        <a:p>
          <a:endParaRPr lang="en-US"/>
        </a:p>
      </dgm:t>
    </dgm:pt>
    <dgm:pt modelId="{1B722576-4B17-4E03-9A35-64C2474B5770}">
      <dgm:prSet/>
      <dgm:spPr/>
      <dgm:t>
        <a:bodyPr/>
        <a:lstStyle/>
        <a:p>
          <a:pPr>
            <a:defRPr cap="all"/>
          </a:pPr>
          <a:r>
            <a:rPr lang="en-US"/>
            <a:t>Neutral</a:t>
          </a:r>
        </a:p>
      </dgm:t>
    </dgm:pt>
    <dgm:pt modelId="{0515BAA8-C0F4-45C3-B3D9-F3257B371C37}" type="parTrans" cxnId="{0707A58A-CBF7-4F30-B984-0DA89DEF6310}">
      <dgm:prSet/>
      <dgm:spPr/>
      <dgm:t>
        <a:bodyPr/>
        <a:lstStyle/>
        <a:p>
          <a:endParaRPr lang="en-US"/>
        </a:p>
      </dgm:t>
    </dgm:pt>
    <dgm:pt modelId="{4E7A8EF6-AEEE-4F0F-8E49-0FCAF26451A0}" type="sibTrans" cxnId="{0707A58A-CBF7-4F30-B984-0DA89DEF6310}">
      <dgm:prSet/>
      <dgm:spPr/>
      <dgm:t>
        <a:bodyPr/>
        <a:lstStyle/>
        <a:p>
          <a:endParaRPr lang="en-US"/>
        </a:p>
      </dgm:t>
    </dgm:pt>
    <dgm:pt modelId="{46E31137-15FE-4181-B8C5-F609866D3D88}" type="pres">
      <dgm:prSet presAssocID="{0DC946F4-6250-4040-85B8-5DEBCBC10EA9}" presName="root" presStyleCnt="0">
        <dgm:presLayoutVars>
          <dgm:dir/>
          <dgm:resizeHandles val="exact"/>
        </dgm:presLayoutVars>
      </dgm:prSet>
      <dgm:spPr/>
    </dgm:pt>
    <dgm:pt modelId="{2791E222-713B-421D-85A1-52616AE22477}" type="pres">
      <dgm:prSet presAssocID="{4D8C93CD-575A-4B23-AF13-1E359E12925B}" presName="compNode" presStyleCnt="0"/>
      <dgm:spPr/>
    </dgm:pt>
    <dgm:pt modelId="{0EAF1D35-F0F7-4571-B6CA-848A17925B40}" type="pres">
      <dgm:prSet presAssocID="{4D8C93CD-575A-4B23-AF13-1E359E12925B}" presName="iconBgRect" presStyleLbl="bgShp" presStyleIdx="0" presStyleCnt="4"/>
      <dgm:spPr/>
    </dgm:pt>
    <dgm:pt modelId="{2023246B-0CBC-419B-9EFB-229908CA5FDB}" type="pres">
      <dgm:prSet presAssocID="{4D8C93CD-575A-4B23-AF13-1E359E1292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1F536527-107C-42BF-BB1B-51F4F9FE11D2}" type="pres">
      <dgm:prSet presAssocID="{4D8C93CD-575A-4B23-AF13-1E359E12925B}" presName="spaceRect" presStyleCnt="0"/>
      <dgm:spPr/>
    </dgm:pt>
    <dgm:pt modelId="{0245DCA8-584C-48C7-843B-9CE9918EF53D}" type="pres">
      <dgm:prSet presAssocID="{4D8C93CD-575A-4B23-AF13-1E359E12925B}" presName="textRect" presStyleLbl="revTx" presStyleIdx="0" presStyleCnt="4">
        <dgm:presLayoutVars>
          <dgm:chMax val="1"/>
          <dgm:chPref val="1"/>
        </dgm:presLayoutVars>
      </dgm:prSet>
      <dgm:spPr/>
    </dgm:pt>
    <dgm:pt modelId="{79BFCF56-EE6C-417D-8392-C657DD4C69B7}" type="pres">
      <dgm:prSet presAssocID="{4E938B6A-1DC6-4FAE-8459-A76C358BEC10}" presName="sibTrans" presStyleCnt="0"/>
      <dgm:spPr/>
    </dgm:pt>
    <dgm:pt modelId="{A5880CE8-A629-4BB5-9109-272E256126A4}" type="pres">
      <dgm:prSet presAssocID="{0DE8CCD4-9A31-4D04-A7FC-8DD7F37E1A4D}" presName="compNode" presStyleCnt="0"/>
      <dgm:spPr/>
    </dgm:pt>
    <dgm:pt modelId="{3A6D5D3F-236D-46CD-A83D-F0BEA560FE5B}" type="pres">
      <dgm:prSet presAssocID="{0DE8CCD4-9A31-4D04-A7FC-8DD7F37E1A4D}" presName="iconBgRect" presStyleLbl="bgShp" presStyleIdx="1" presStyleCnt="4"/>
      <dgm:spPr/>
    </dgm:pt>
    <dgm:pt modelId="{F9E0E435-AFC0-4411-BE36-5CB81F91A794}" type="pres">
      <dgm:prSet presAssocID="{0DE8CCD4-9A31-4D04-A7FC-8DD7F37E1A4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a:ext>
      </dgm:extLst>
    </dgm:pt>
    <dgm:pt modelId="{393F5F13-1AD9-4A42-AC19-C53FAEE168EC}" type="pres">
      <dgm:prSet presAssocID="{0DE8CCD4-9A31-4D04-A7FC-8DD7F37E1A4D}" presName="spaceRect" presStyleCnt="0"/>
      <dgm:spPr/>
    </dgm:pt>
    <dgm:pt modelId="{1ECCEAB9-D025-4FF2-9C4D-A31EFCFAD827}" type="pres">
      <dgm:prSet presAssocID="{0DE8CCD4-9A31-4D04-A7FC-8DD7F37E1A4D}" presName="textRect" presStyleLbl="revTx" presStyleIdx="1" presStyleCnt="4">
        <dgm:presLayoutVars>
          <dgm:chMax val="1"/>
          <dgm:chPref val="1"/>
        </dgm:presLayoutVars>
      </dgm:prSet>
      <dgm:spPr/>
    </dgm:pt>
    <dgm:pt modelId="{1C844EF7-DBFA-43E2-A545-879DD95C7DBC}" type="pres">
      <dgm:prSet presAssocID="{A7D27898-65C6-4E0C-A564-16CB98F9E8CE}" presName="sibTrans" presStyleCnt="0"/>
      <dgm:spPr/>
    </dgm:pt>
    <dgm:pt modelId="{4B96B3F2-EF87-47BD-9EF7-80EE17FBCF64}" type="pres">
      <dgm:prSet presAssocID="{D7D25F9F-A111-45E6-88AD-E66F8EDC8CB4}" presName="compNode" presStyleCnt="0"/>
      <dgm:spPr/>
    </dgm:pt>
    <dgm:pt modelId="{0E0DA0A1-8989-496E-A965-5CC8F8DD2570}" type="pres">
      <dgm:prSet presAssocID="{D7D25F9F-A111-45E6-88AD-E66F8EDC8CB4}" presName="iconBgRect" presStyleLbl="bgShp" presStyleIdx="2" presStyleCnt="4"/>
      <dgm:spPr/>
    </dgm:pt>
    <dgm:pt modelId="{069C0183-1B1A-4FA4-B2A3-4B0C91471666}" type="pres">
      <dgm:prSet presAssocID="{D7D25F9F-A111-45E6-88AD-E66F8EDC8CB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o sign"/>
        </a:ext>
      </dgm:extLst>
    </dgm:pt>
    <dgm:pt modelId="{83C83D1D-86CE-47F1-B7F8-3D83B1EA4EB1}" type="pres">
      <dgm:prSet presAssocID="{D7D25F9F-A111-45E6-88AD-E66F8EDC8CB4}" presName="spaceRect" presStyleCnt="0"/>
      <dgm:spPr/>
    </dgm:pt>
    <dgm:pt modelId="{443822EB-7A1F-4D6E-B4BF-348C22D95335}" type="pres">
      <dgm:prSet presAssocID="{D7D25F9F-A111-45E6-88AD-E66F8EDC8CB4}" presName="textRect" presStyleLbl="revTx" presStyleIdx="2" presStyleCnt="4">
        <dgm:presLayoutVars>
          <dgm:chMax val="1"/>
          <dgm:chPref val="1"/>
        </dgm:presLayoutVars>
      </dgm:prSet>
      <dgm:spPr/>
    </dgm:pt>
    <dgm:pt modelId="{6861CCFB-D5FF-41CE-ACA6-9FA232E55969}" type="pres">
      <dgm:prSet presAssocID="{53A5449A-D5CD-4306-BB7C-AA9C91605572}" presName="sibTrans" presStyleCnt="0"/>
      <dgm:spPr/>
    </dgm:pt>
    <dgm:pt modelId="{F98ABFA6-10D9-45C5-B72C-B4CA4B91B5C3}" type="pres">
      <dgm:prSet presAssocID="{1B722576-4B17-4E03-9A35-64C2474B5770}" presName="compNode" presStyleCnt="0"/>
      <dgm:spPr/>
    </dgm:pt>
    <dgm:pt modelId="{29BDE3C3-45CE-4B77-A008-85EFDF5656E9}" type="pres">
      <dgm:prSet presAssocID="{1B722576-4B17-4E03-9A35-64C2474B5770}" presName="iconBgRect" presStyleLbl="bgShp" presStyleIdx="3" presStyleCnt="4"/>
      <dgm:spPr/>
    </dgm:pt>
    <dgm:pt modelId="{CEBB635D-DD5B-42DD-8185-17DC19274B37}" type="pres">
      <dgm:prSet presAssocID="{1B722576-4B17-4E03-9A35-64C2474B577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utral Face with No Fill"/>
        </a:ext>
      </dgm:extLst>
    </dgm:pt>
    <dgm:pt modelId="{4C005FE8-A220-447D-AE4B-F034B04075C7}" type="pres">
      <dgm:prSet presAssocID="{1B722576-4B17-4E03-9A35-64C2474B5770}" presName="spaceRect" presStyleCnt="0"/>
      <dgm:spPr/>
    </dgm:pt>
    <dgm:pt modelId="{C1DA1E0D-EB05-4CB1-AE84-D28BC9B84C43}" type="pres">
      <dgm:prSet presAssocID="{1B722576-4B17-4E03-9A35-64C2474B5770}" presName="textRect" presStyleLbl="revTx" presStyleIdx="3" presStyleCnt="4">
        <dgm:presLayoutVars>
          <dgm:chMax val="1"/>
          <dgm:chPref val="1"/>
        </dgm:presLayoutVars>
      </dgm:prSet>
      <dgm:spPr/>
    </dgm:pt>
  </dgm:ptLst>
  <dgm:cxnLst>
    <dgm:cxn modelId="{30E6A107-3FB9-4608-BA8D-0E20ED22FB3E}" type="presOf" srcId="{0DC946F4-6250-4040-85B8-5DEBCBC10EA9}" destId="{46E31137-15FE-4181-B8C5-F609866D3D88}" srcOrd="0" destOrd="0" presId="urn:microsoft.com/office/officeart/2018/5/layout/IconCircleLabelList"/>
    <dgm:cxn modelId="{71EF925D-B675-49E0-A92A-08E9EEFC94AB}" srcId="{0DC946F4-6250-4040-85B8-5DEBCBC10EA9}" destId="{4D8C93CD-575A-4B23-AF13-1E359E12925B}" srcOrd="0" destOrd="0" parTransId="{5C622E64-5B7F-465B-9B1E-29EC4B0A8F5A}" sibTransId="{4E938B6A-1DC6-4FAE-8459-A76C358BEC10}"/>
    <dgm:cxn modelId="{4B5E7963-B3BE-43E5-B6FE-212009DA677D}" type="presOf" srcId="{0DE8CCD4-9A31-4D04-A7FC-8DD7F37E1A4D}" destId="{1ECCEAB9-D025-4FF2-9C4D-A31EFCFAD827}" srcOrd="0" destOrd="0" presId="urn:microsoft.com/office/officeart/2018/5/layout/IconCircleLabelList"/>
    <dgm:cxn modelId="{260A8054-DC8E-4BDE-8811-2FE39592A2AB}" type="presOf" srcId="{4D8C93CD-575A-4B23-AF13-1E359E12925B}" destId="{0245DCA8-584C-48C7-843B-9CE9918EF53D}" srcOrd="0" destOrd="0" presId="urn:microsoft.com/office/officeart/2018/5/layout/IconCircleLabelList"/>
    <dgm:cxn modelId="{01155658-B3A7-43CA-9E4A-21BE6CE228F8}" srcId="{0DC946F4-6250-4040-85B8-5DEBCBC10EA9}" destId="{D7D25F9F-A111-45E6-88AD-E66F8EDC8CB4}" srcOrd="2" destOrd="0" parTransId="{CEF7E2A2-705A-4F26-9E29-04978665E4AE}" sibTransId="{53A5449A-D5CD-4306-BB7C-AA9C91605572}"/>
    <dgm:cxn modelId="{0707A58A-CBF7-4F30-B984-0DA89DEF6310}" srcId="{0DC946F4-6250-4040-85B8-5DEBCBC10EA9}" destId="{1B722576-4B17-4E03-9A35-64C2474B5770}" srcOrd="3" destOrd="0" parTransId="{0515BAA8-C0F4-45C3-B3D9-F3257B371C37}" sibTransId="{4E7A8EF6-AEEE-4F0F-8E49-0FCAF26451A0}"/>
    <dgm:cxn modelId="{20DD09A7-670A-48B7-9BEC-B01E5D24F461}" type="presOf" srcId="{D7D25F9F-A111-45E6-88AD-E66F8EDC8CB4}" destId="{443822EB-7A1F-4D6E-B4BF-348C22D95335}" srcOrd="0" destOrd="0" presId="urn:microsoft.com/office/officeart/2018/5/layout/IconCircleLabelList"/>
    <dgm:cxn modelId="{4E2F79DD-28F1-40D4-901C-A9903BFE5B10}" srcId="{0DC946F4-6250-4040-85B8-5DEBCBC10EA9}" destId="{0DE8CCD4-9A31-4D04-A7FC-8DD7F37E1A4D}" srcOrd="1" destOrd="0" parTransId="{B41F7252-71D3-4C47-871D-50F033268334}" sibTransId="{A7D27898-65C6-4E0C-A564-16CB98F9E8CE}"/>
    <dgm:cxn modelId="{67A9A6EB-52C9-4B75-8891-82576B391481}" type="presOf" srcId="{1B722576-4B17-4E03-9A35-64C2474B5770}" destId="{C1DA1E0D-EB05-4CB1-AE84-D28BC9B84C43}" srcOrd="0" destOrd="0" presId="urn:microsoft.com/office/officeart/2018/5/layout/IconCircleLabelList"/>
    <dgm:cxn modelId="{97F3B3DB-9BCD-4228-81F8-18875356B002}" type="presParOf" srcId="{46E31137-15FE-4181-B8C5-F609866D3D88}" destId="{2791E222-713B-421D-85A1-52616AE22477}" srcOrd="0" destOrd="0" presId="urn:microsoft.com/office/officeart/2018/5/layout/IconCircleLabelList"/>
    <dgm:cxn modelId="{9764EF9B-F756-4DF9-9C4E-65FB2C32511B}" type="presParOf" srcId="{2791E222-713B-421D-85A1-52616AE22477}" destId="{0EAF1D35-F0F7-4571-B6CA-848A17925B40}" srcOrd="0" destOrd="0" presId="urn:microsoft.com/office/officeart/2018/5/layout/IconCircleLabelList"/>
    <dgm:cxn modelId="{B355D812-AB69-4D47-B212-39F4309DCF03}" type="presParOf" srcId="{2791E222-713B-421D-85A1-52616AE22477}" destId="{2023246B-0CBC-419B-9EFB-229908CA5FDB}" srcOrd="1" destOrd="0" presId="urn:microsoft.com/office/officeart/2018/5/layout/IconCircleLabelList"/>
    <dgm:cxn modelId="{172CCDE3-EA23-49BA-AF91-CCE5D4895F7A}" type="presParOf" srcId="{2791E222-713B-421D-85A1-52616AE22477}" destId="{1F536527-107C-42BF-BB1B-51F4F9FE11D2}" srcOrd="2" destOrd="0" presId="urn:microsoft.com/office/officeart/2018/5/layout/IconCircleLabelList"/>
    <dgm:cxn modelId="{F48FD4CC-CB2A-495D-BF4F-1ECD97B6585B}" type="presParOf" srcId="{2791E222-713B-421D-85A1-52616AE22477}" destId="{0245DCA8-584C-48C7-843B-9CE9918EF53D}" srcOrd="3" destOrd="0" presId="urn:microsoft.com/office/officeart/2018/5/layout/IconCircleLabelList"/>
    <dgm:cxn modelId="{5977AB6D-0ED9-4D95-B4D8-0F960D6F4AC5}" type="presParOf" srcId="{46E31137-15FE-4181-B8C5-F609866D3D88}" destId="{79BFCF56-EE6C-417D-8392-C657DD4C69B7}" srcOrd="1" destOrd="0" presId="urn:microsoft.com/office/officeart/2018/5/layout/IconCircleLabelList"/>
    <dgm:cxn modelId="{4DC0EFEF-992D-4096-9BBE-590C545A7982}" type="presParOf" srcId="{46E31137-15FE-4181-B8C5-F609866D3D88}" destId="{A5880CE8-A629-4BB5-9109-272E256126A4}" srcOrd="2" destOrd="0" presId="urn:microsoft.com/office/officeart/2018/5/layout/IconCircleLabelList"/>
    <dgm:cxn modelId="{9B57F821-EB57-4A5F-9025-E8883E796280}" type="presParOf" srcId="{A5880CE8-A629-4BB5-9109-272E256126A4}" destId="{3A6D5D3F-236D-46CD-A83D-F0BEA560FE5B}" srcOrd="0" destOrd="0" presId="urn:microsoft.com/office/officeart/2018/5/layout/IconCircleLabelList"/>
    <dgm:cxn modelId="{FBC0D936-C2EC-4D3A-8675-D78A3B198543}" type="presParOf" srcId="{A5880CE8-A629-4BB5-9109-272E256126A4}" destId="{F9E0E435-AFC0-4411-BE36-5CB81F91A794}" srcOrd="1" destOrd="0" presId="urn:microsoft.com/office/officeart/2018/5/layout/IconCircleLabelList"/>
    <dgm:cxn modelId="{77E1E60C-B5A6-48A7-B240-A6BFA9F4804B}" type="presParOf" srcId="{A5880CE8-A629-4BB5-9109-272E256126A4}" destId="{393F5F13-1AD9-4A42-AC19-C53FAEE168EC}" srcOrd="2" destOrd="0" presId="urn:microsoft.com/office/officeart/2018/5/layout/IconCircleLabelList"/>
    <dgm:cxn modelId="{82FCA628-DB17-4073-A92A-48BA1BDC4DA2}" type="presParOf" srcId="{A5880CE8-A629-4BB5-9109-272E256126A4}" destId="{1ECCEAB9-D025-4FF2-9C4D-A31EFCFAD827}" srcOrd="3" destOrd="0" presId="urn:microsoft.com/office/officeart/2018/5/layout/IconCircleLabelList"/>
    <dgm:cxn modelId="{9D6BC112-EEFB-4F38-8A82-DFF0188D98E1}" type="presParOf" srcId="{46E31137-15FE-4181-B8C5-F609866D3D88}" destId="{1C844EF7-DBFA-43E2-A545-879DD95C7DBC}" srcOrd="3" destOrd="0" presId="urn:microsoft.com/office/officeart/2018/5/layout/IconCircleLabelList"/>
    <dgm:cxn modelId="{499B55A7-0CD9-4A9F-8FB6-DF64C7658878}" type="presParOf" srcId="{46E31137-15FE-4181-B8C5-F609866D3D88}" destId="{4B96B3F2-EF87-47BD-9EF7-80EE17FBCF64}" srcOrd="4" destOrd="0" presId="urn:microsoft.com/office/officeart/2018/5/layout/IconCircleLabelList"/>
    <dgm:cxn modelId="{2CEBB4D4-1D05-47BE-8E1E-6486916D311E}" type="presParOf" srcId="{4B96B3F2-EF87-47BD-9EF7-80EE17FBCF64}" destId="{0E0DA0A1-8989-496E-A965-5CC8F8DD2570}" srcOrd="0" destOrd="0" presId="urn:microsoft.com/office/officeart/2018/5/layout/IconCircleLabelList"/>
    <dgm:cxn modelId="{23623EC9-2306-4EFF-AFB3-92F0484E9FF3}" type="presParOf" srcId="{4B96B3F2-EF87-47BD-9EF7-80EE17FBCF64}" destId="{069C0183-1B1A-4FA4-B2A3-4B0C91471666}" srcOrd="1" destOrd="0" presId="urn:microsoft.com/office/officeart/2018/5/layout/IconCircleLabelList"/>
    <dgm:cxn modelId="{2DA82DB6-8251-4827-9C0F-FD41C96CB8C5}" type="presParOf" srcId="{4B96B3F2-EF87-47BD-9EF7-80EE17FBCF64}" destId="{83C83D1D-86CE-47F1-B7F8-3D83B1EA4EB1}" srcOrd="2" destOrd="0" presId="urn:microsoft.com/office/officeart/2018/5/layout/IconCircleLabelList"/>
    <dgm:cxn modelId="{5FB81DB7-C3C6-4770-A50C-4D79A1BD322D}" type="presParOf" srcId="{4B96B3F2-EF87-47BD-9EF7-80EE17FBCF64}" destId="{443822EB-7A1F-4D6E-B4BF-348C22D95335}" srcOrd="3" destOrd="0" presId="urn:microsoft.com/office/officeart/2018/5/layout/IconCircleLabelList"/>
    <dgm:cxn modelId="{195219F8-3ADD-4B4E-B865-B395087AF50F}" type="presParOf" srcId="{46E31137-15FE-4181-B8C5-F609866D3D88}" destId="{6861CCFB-D5FF-41CE-ACA6-9FA232E55969}" srcOrd="5" destOrd="0" presId="urn:microsoft.com/office/officeart/2018/5/layout/IconCircleLabelList"/>
    <dgm:cxn modelId="{5A132AF7-2235-42C6-86B3-67D921F2077C}" type="presParOf" srcId="{46E31137-15FE-4181-B8C5-F609866D3D88}" destId="{F98ABFA6-10D9-45C5-B72C-B4CA4B91B5C3}" srcOrd="6" destOrd="0" presId="urn:microsoft.com/office/officeart/2018/5/layout/IconCircleLabelList"/>
    <dgm:cxn modelId="{E7320B7C-A43F-4838-8EF9-E343FC9B6A9B}" type="presParOf" srcId="{F98ABFA6-10D9-45C5-B72C-B4CA4B91B5C3}" destId="{29BDE3C3-45CE-4B77-A008-85EFDF5656E9}" srcOrd="0" destOrd="0" presId="urn:microsoft.com/office/officeart/2018/5/layout/IconCircleLabelList"/>
    <dgm:cxn modelId="{6D19A984-FBC6-4EDC-9B6D-625DEB25719E}" type="presParOf" srcId="{F98ABFA6-10D9-45C5-B72C-B4CA4B91B5C3}" destId="{CEBB635D-DD5B-42DD-8185-17DC19274B37}" srcOrd="1" destOrd="0" presId="urn:microsoft.com/office/officeart/2018/5/layout/IconCircleLabelList"/>
    <dgm:cxn modelId="{8FE297D3-51A4-42C7-A3B0-DF5D0CAC617A}" type="presParOf" srcId="{F98ABFA6-10D9-45C5-B72C-B4CA4B91B5C3}" destId="{4C005FE8-A220-447D-AE4B-F034B04075C7}" srcOrd="2" destOrd="0" presId="urn:microsoft.com/office/officeart/2018/5/layout/IconCircleLabelList"/>
    <dgm:cxn modelId="{DCCF231E-3D16-4B54-8D29-CAC23E1A60DD}" type="presParOf" srcId="{F98ABFA6-10D9-45C5-B72C-B4CA4B91B5C3}" destId="{C1DA1E0D-EB05-4CB1-AE84-D28BC9B84C4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B9E7232-10BA-403C-A65C-6FA09FBA59C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5C97A2C-498B-451B-A1CB-435336BAF758}">
      <dgm:prSet/>
      <dgm:spPr/>
      <dgm:t>
        <a:bodyPr/>
        <a:lstStyle/>
        <a:p>
          <a:r>
            <a:rPr lang="en-US" dirty="0"/>
            <a:t>Success oriented but not a “rubber stamp.”</a:t>
          </a:r>
        </a:p>
      </dgm:t>
    </dgm:pt>
    <dgm:pt modelId="{0B9B2CF2-FFA5-4AB0-8659-B861409C99CC}" type="parTrans" cxnId="{FD829D43-F7EA-41E7-A799-77A87C5CBA36}">
      <dgm:prSet/>
      <dgm:spPr/>
      <dgm:t>
        <a:bodyPr/>
        <a:lstStyle/>
        <a:p>
          <a:endParaRPr lang="en-US"/>
        </a:p>
      </dgm:t>
    </dgm:pt>
    <dgm:pt modelId="{D8B45A42-CBD0-4B49-BDEA-71F83D256AC9}" type="sibTrans" cxnId="{FD829D43-F7EA-41E7-A799-77A87C5CBA36}">
      <dgm:prSet/>
      <dgm:spPr/>
      <dgm:t>
        <a:bodyPr/>
        <a:lstStyle/>
        <a:p>
          <a:endParaRPr lang="en-US"/>
        </a:p>
      </dgm:t>
    </dgm:pt>
    <dgm:pt modelId="{B7C30552-BE03-4218-A343-8B6275497A13}">
      <dgm:prSet/>
      <dgm:spPr/>
      <dgm:t>
        <a:bodyPr/>
        <a:lstStyle/>
        <a:p>
          <a:r>
            <a:rPr lang="en-US"/>
            <a:t>Assessors should attempt to work with an agency, but it is the responsibility of the agency to do the work, not the assessor.  </a:t>
          </a:r>
        </a:p>
      </dgm:t>
    </dgm:pt>
    <dgm:pt modelId="{6C47997D-2571-4BDE-AA75-C420DC651544}" type="parTrans" cxnId="{093F4DEC-D0D6-47F4-9DE4-15920C9EB0FF}">
      <dgm:prSet/>
      <dgm:spPr/>
      <dgm:t>
        <a:bodyPr/>
        <a:lstStyle/>
        <a:p>
          <a:endParaRPr lang="en-US"/>
        </a:p>
      </dgm:t>
    </dgm:pt>
    <dgm:pt modelId="{DFD30376-7A66-4069-A176-6A76F2EE3607}" type="sibTrans" cxnId="{093F4DEC-D0D6-47F4-9DE4-15920C9EB0FF}">
      <dgm:prSet/>
      <dgm:spPr/>
      <dgm:t>
        <a:bodyPr/>
        <a:lstStyle/>
        <a:p>
          <a:endParaRPr lang="en-US"/>
        </a:p>
      </dgm:t>
    </dgm:pt>
    <dgm:pt modelId="{AEF74418-B1E8-4F03-B043-97CF129432C8}">
      <dgm:prSet/>
      <dgm:spPr/>
      <dgm:t>
        <a:bodyPr/>
        <a:lstStyle/>
        <a:p>
          <a:r>
            <a:rPr lang="en-US"/>
            <a:t>Is a cooperative effort between the agency and assessors to work together toward the goal of achieving accredited status for the agency</a:t>
          </a:r>
        </a:p>
      </dgm:t>
    </dgm:pt>
    <dgm:pt modelId="{47F55990-8F7A-4E64-98A5-52482BCDD075}" type="parTrans" cxnId="{9D5C97C0-4C6A-43C8-A6AE-B0A5B0CDAE48}">
      <dgm:prSet/>
      <dgm:spPr/>
      <dgm:t>
        <a:bodyPr/>
        <a:lstStyle/>
        <a:p>
          <a:endParaRPr lang="en-US"/>
        </a:p>
      </dgm:t>
    </dgm:pt>
    <dgm:pt modelId="{74F20237-B7FB-41A2-BA9A-7E5F3AF021A5}" type="sibTrans" cxnId="{9D5C97C0-4C6A-43C8-A6AE-B0A5B0CDAE48}">
      <dgm:prSet/>
      <dgm:spPr/>
      <dgm:t>
        <a:bodyPr/>
        <a:lstStyle/>
        <a:p>
          <a:endParaRPr lang="en-US"/>
        </a:p>
      </dgm:t>
    </dgm:pt>
    <dgm:pt modelId="{0A8D8178-0255-4AF2-B643-238D90F6E306}" type="pres">
      <dgm:prSet presAssocID="{3B9E7232-10BA-403C-A65C-6FA09FBA59CC}" presName="root" presStyleCnt="0">
        <dgm:presLayoutVars>
          <dgm:dir/>
          <dgm:resizeHandles val="exact"/>
        </dgm:presLayoutVars>
      </dgm:prSet>
      <dgm:spPr/>
    </dgm:pt>
    <dgm:pt modelId="{65CE0159-468E-42E7-864D-B7E1B501E03D}" type="pres">
      <dgm:prSet presAssocID="{55C97A2C-498B-451B-A1CB-435336BAF758}" presName="compNode" presStyleCnt="0"/>
      <dgm:spPr/>
    </dgm:pt>
    <dgm:pt modelId="{3833E4E5-F125-4F77-B04F-2C10B5CF5C42}" type="pres">
      <dgm:prSet presAssocID="{55C97A2C-498B-451B-A1CB-435336BAF758}" presName="bgRect" presStyleLbl="bgShp" presStyleIdx="0" presStyleCnt="3"/>
      <dgm:spPr/>
    </dgm:pt>
    <dgm:pt modelId="{C18D43EB-6F1D-4F09-A352-CE8941A2FF75}" type="pres">
      <dgm:prSet presAssocID="{55C97A2C-498B-451B-A1CB-435336BAF7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Excellent with solid fill"/>
        </a:ext>
      </dgm:extLst>
    </dgm:pt>
    <dgm:pt modelId="{1B7D3522-D362-48D1-87E0-236D0D873B9D}" type="pres">
      <dgm:prSet presAssocID="{55C97A2C-498B-451B-A1CB-435336BAF758}" presName="spaceRect" presStyleCnt="0"/>
      <dgm:spPr/>
    </dgm:pt>
    <dgm:pt modelId="{FA7447ED-CFEF-4F91-9519-91E8505019E1}" type="pres">
      <dgm:prSet presAssocID="{55C97A2C-498B-451B-A1CB-435336BAF758}" presName="parTx" presStyleLbl="revTx" presStyleIdx="0" presStyleCnt="3">
        <dgm:presLayoutVars>
          <dgm:chMax val="0"/>
          <dgm:chPref val="0"/>
        </dgm:presLayoutVars>
      </dgm:prSet>
      <dgm:spPr/>
    </dgm:pt>
    <dgm:pt modelId="{E167563C-9D86-418D-8EEF-9BB65BEACDE4}" type="pres">
      <dgm:prSet presAssocID="{D8B45A42-CBD0-4B49-BDEA-71F83D256AC9}" presName="sibTrans" presStyleCnt="0"/>
      <dgm:spPr/>
    </dgm:pt>
    <dgm:pt modelId="{F90BD5CD-3496-4DBE-8FD0-894FEDFB1721}" type="pres">
      <dgm:prSet presAssocID="{B7C30552-BE03-4218-A343-8B6275497A13}" presName="compNode" presStyleCnt="0"/>
      <dgm:spPr/>
    </dgm:pt>
    <dgm:pt modelId="{1DB58138-B4E8-4E66-8386-7F0F03C80CE4}" type="pres">
      <dgm:prSet presAssocID="{B7C30552-BE03-4218-A343-8B6275497A13}" presName="bgRect" presStyleLbl="bgShp" presStyleIdx="1" presStyleCnt="3"/>
      <dgm:spPr/>
    </dgm:pt>
    <dgm:pt modelId="{8F980835-B893-41A0-8B97-1D7AB9620444}" type="pres">
      <dgm:prSet presAssocID="{B7C30552-BE03-4218-A343-8B6275497A1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06464703-6882-4FD5-9A6B-902EA5412130}" type="pres">
      <dgm:prSet presAssocID="{B7C30552-BE03-4218-A343-8B6275497A13}" presName="spaceRect" presStyleCnt="0"/>
      <dgm:spPr/>
    </dgm:pt>
    <dgm:pt modelId="{76C420D0-B0B0-48F8-A62B-D0E48AF25087}" type="pres">
      <dgm:prSet presAssocID="{B7C30552-BE03-4218-A343-8B6275497A13}" presName="parTx" presStyleLbl="revTx" presStyleIdx="1" presStyleCnt="3">
        <dgm:presLayoutVars>
          <dgm:chMax val="0"/>
          <dgm:chPref val="0"/>
        </dgm:presLayoutVars>
      </dgm:prSet>
      <dgm:spPr/>
    </dgm:pt>
    <dgm:pt modelId="{927FC9CB-0A3D-4101-98BB-8E2269270AB2}" type="pres">
      <dgm:prSet presAssocID="{DFD30376-7A66-4069-A176-6A76F2EE3607}" presName="sibTrans" presStyleCnt="0"/>
      <dgm:spPr/>
    </dgm:pt>
    <dgm:pt modelId="{EBD377B7-3811-4326-9C6B-D053C07AF82B}" type="pres">
      <dgm:prSet presAssocID="{AEF74418-B1E8-4F03-B043-97CF129432C8}" presName="compNode" presStyleCnt="0"/>
      <dgm:spPr/>
    </dgm:pt>
    <dgm:pt modelId="{FE50FE06-DA3D-4416-971D-87E8530A88DD}" type="pres">
      <dgm:prSet presAssocID="{AEF74418-B1E8-4F03-B043-97CF129432C8}" presName="bgRect" presStyleLbl="bgShp" presStyleIdx="2" presStyleCnt="3"/>
      <dgm:spPr/>
    </dgm:pt>
    <dgm:pt modelId="{83BC0A33-CF81-4652-B0CE-BB999115CC6B}" type="pres">
      <dgm:prSet presAssocID="{AEF74418-B1E8-4F03-B043-97CF129432C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mark with solid fill"/>
        </a:ext>
      </dgm:extLst>
    </dgm:pt>
    <dgm:pt modelId="{DEF875D9-3799-44D1-9A1A-4C5F51B36A06}" type="pres">
      <dgm:prSet presAssocID="{AEF74418-B1E8-4F03-B043-97CF129432C8}" presName="spaceRect" presStyleCnt="0"/>
      <dgm:spPr/>
    </dgm:pt>
    <dgm:pt modelId="{42E14430-68AD-454F-B193-896FEF58CC90}" type="pres">
      <dgm:prSet presAssocID="{AEF74418-B1E8-4F03-B043-97CF129432C8}" presName="parTx" presStyleLbl="revTx" presStyleIdx="2" presStyleCnt="3">
        <dgm:presLayoutVars>
          <dgm:chMax val="0"/>
          <dgm:chPref val="0"/>
        </dgm:presLayoutVars>
      </dgm:prSet>
      <dgm:spPr/>
    </dgm:pt>
  </dgm:ptLst>
  <dgm:cxnLst>
    <dgm:cxn modelId="{E0EACC0E-9491-4B51-96A8-4AF4309E42C0}" type="presOf" srcId="{B7C30552-BE03-4218-A343-8B6275497A13}" destId="{76C420D0-B0B0-48F8-A62B-D0E48AF25087}" srcOrd="0" destOrd="0" presId="urn:microsoft.com/office/officeart/2018/2/layout/IconVerticalSolidList"/>
    <dgm:cxn modelId="{BF1E9532-B289-4584-89A2-DE32EBAFA573}" type="presOf" srcId="{3B9E7232-10BA-403C-A65C-6FA09FBA59CC}" destId="{0A8D8178-0255-4AF2-B643-238D90F6E306}" srcOrd="0" destOrd="0" presId="urn:microsoft.com/office/officeart/2018/2/layout/IconVerticalSolidList"/>
    <dgm:cxn modelId="{FD829D43-F7EA-41E7-A799-77A87C5CBA36}" srcId="{3B9E7232-10BA-403C-A65C-6FA09FBA59CC}" destId="{55C97A2C-498B-451B-A1CB-435336BAF758}" srcOrd="0" destOrd="0" parTransId="{0B9B2CF2-FFA5-4AB0-8659-B861409C99CC}" sibTransId="{D8B45A42-CBD0-4B49-BDEA-71F83D256AC9}"/>
    <dgm:cxn modelId="{23CB107D-DD93-46D6-B372-06E81829E4A8}" type="presOf" srcId="{55C97A2C-498B-451B-A1CB-435336BAF758}" destId="{FA7447ED-CFEF-4F91-9519-91E8505019E1}" srcOrd="0" destOrd="0" presId="urn:microsoft.com/office/officeart/2018/2/layout/IconVerticalSolidList"/>
    <dgm:cxn modelId="{81AA7F86-4B43-4182-9575-726BBBD10313}" type="presOf" srcId="{AEF74418-B1E8-4F03-B043-97CF129432C8}" destId="{42E14430-68AD-454F-B193-896FEF58CC90}" srcOrd="0" destOrd="0" presId="urn:microsoft.com/office/officeart/2018/2/layout/IconVerticalSolidList"/>
    <dgm:cxn modelId="{9D5C97C0-4C6A-43C8-A6AE-B0A5B0CDAE48}" srcId="{3B9E7232-10BA-403C-A65C-6FA09FBA59CC}" destId="{AEF74418-B1E8-4F03-B043-97CF129432C8}" srcOrd="2" destOrd="0" parTransId="{47F55990-8F7A-4E64-98A5-52482BCDD075}" sibTransId="{74F20237-B7FB-41A2-BA9A-7E5F3AF021A5}"/>
    <dgm:cxn modelId="{093F4DEC-D0D6-47F4-9DE4-15920C9EB0FF}" srcId="{3B9E7232-10BA-403C-A65C-6FA09FBA59CC}" destId="{B7C30552-BE03-4218-A343-8B6275497A13}" srcOrd="1" destOrd="0" parTransId="{6C47997D-2571-4BDE-AA75-C420DC651544}" sibTransId="{DFD30376-7A66-4069-A176-6A76F2EE3607}"/>
    <dgm:cxn modelId="{5537762A-1DF2-4425-AEBB-08317CACBB56}" type="presParOf" srcId="{0A8D8178-0255-4AF2-B643-238D90F6E306}" destId="{65CE0159-468E-42E7-864D-B7E1B501E03D}" srcOrd="0" destOrd="0" presId="urn:microsoft.com/office/officeart/2018/2/layout/IconVerticalSolidList"/>
    <dgm:cxn modelId="{E65A4706-CA1E-4459-870B-BEAC73BA0293}" type="presParOf" srcId="{65CE0159-468E-42E7-864D-B7E1B501E03D}" destId="{3833E4E5-F125-4F77-B04F-2C10B5CF5C42}" srcOrd="0" destOrd="0" presId="urn:microsoft.com/office/officeart/2018/2/layout/IconVerticalSolidList"/>
    <dgm:cxn modelId="{B1965418-28EB-4924-88E7-6F9E6DDDA5A4}" type="presParOf" srcId="{65CE0159-468E-42E7-864D-B7E1B501E03D}" destId="{C18D43EB-6F1D-4F09-A352-CE8941A2FF75}" srcOrd="1" destOrd="0" presId="urn:microsoft.com/office/officeart/2018/2/layout/IconVerticalSolidList"/>
    <dgm:cxn modelId="{E502A934-7330-4533-A54F-03CD4077D6E6}" type="presParOf" srcId="{65CE0159-468E-42E7-864D-B7E1B501E03D}" destId="{1B7D3522-D362-48D1-87E0-236D0D873B9D}" srcOrd="2" destOrd="0" presId="urn:microsoft.com/office/officeart/2018/2/layout/IconVerticalSolidList"/>
    <dgm:cxn modelId="{24696740-7CA3-4702-87FF-2CDECCE0B55A}" type="presParOf" srcId="{65CE0159-468E-42E7-864D-B7E1B501E03D}" destId="{FA7447ED-CFEF-4F91-9519-91E8505019E1}" srcOrd="3" destOrd="0" presId="urn:microsoft.com/office/officeart/2018/2/layout/IconVerticalSolidList"/>
    <dgm:cxn modelId="{F25051B7-3F87-4F21-8444-71A1DCB0A1A3}" type="presParOf" srcId="{0A8D8178-0255-4AF2-B643-238D90F6E306}" destId="{E167563C-9D86-418D-8EEF-9BB65BEACDE4}" srcOrd="1" destOrd="0" presId="urn:microsoft.com/office/officeart/2018/2/layout/IconVerticalSolidList"/>
    <dgm:cxn modelId="{C3F8F272-69CB-46F5-A22F-247E5DDBAC8D}" type="presParOf" srcId="{0A8D8178-0255-4AF2-B643-238D90F6E306}" destId="{F90BD5CD-3496-4DBE-8FD0-894FEDFB1721}" srcOrd="2" destOrd="0" presId="urn:microsoft.com/office/officeart/2018/2/layout/IconVerticalSolidList"/>
    <dgm:cxn modelId="{5F52698A-9B48-4ECD-96CB-2C9DA770476D}" type="presParOf" srcId="{F90BD5CD-3496-4DBE-8FD0-894FEDFB1721}" destId="{1DB58138-B4E8-4E66-8386-7F0F03C80CE4}" srcOrd="0" destOrd="0" presId="urn:microsoft.com/office/officeart/2018/2/layout/IconVerticalSolidList"/>
    <dgm:cxn modelId="{348B7C5A-040B-4C47-AF66-8FB0EB889D90}" type="presParOf" srcId="{F90BD5CD-3496-4DBE-8FD0-894FEDFB1721}" destId="{8F980835-B893-41A0-8B97-1D7AB9620444}" srcOrd="1" destOrd="0" presId="urn:microsoft.com/office/officeart/2018/2/layout/IconVerticalSolidList"/>
    <dgm:cxn modelId="{FFBEDB5A-2F91-479F-9F29-1DE198BB539A}" type="presParOf" srcId="{F90BD5CD-3496-4DBE-8FD0-894FEDFB1721}" destId="{06464703-6882-4FD5-9A6B-902EA5412130}" srcOrd="2" destOrd="0" presId="urn:microsoft.com/office/officeart/2018/2/layout/IconVerticalSolidList"/>
    <dgm:cxn modelId="{5C5EF271-78D3-45D9-B9DA-8F4381AE33E5}" type="presParOf" srcId="{F90BD5CD-3496-4DBE-8FD0-894FEDFB1721}" destId="{76C420D0-B0B0-48F8-A62B-D0E48AF25087}" srcOrd="3" destOrd="0" presId="urn:microsoft.com/office/officeart/2018/2/layout/IconVerticalSolidList"/>
    <dgm:cxn modelId="{11CC605E-FD49-4165-9CDB-8C3BFFA9F2FC}" type="presParOf" srcId="{0A8D8178-0255-4AF2-B643-238D90F6E306}" destId="{927FC9CB-0A3D-4101-98BB-8E2269270AB2}" srcOrd="3" destOrd="0" presId="urn:microsoft.com/office/officeart/2018/2/layout/IconVerticalSolidList"/>
    <dgm:cxn modelId="{6A278692-B601-4DA6-8AC3-21F06DE266CF}" type="presParOf" srcId="{0A8D8178-0255-4AF2-B643-238D90F6E306}" destId="{EBD377B7-3811-4326-9C6B-D053C07AF82B}" srcOrd="4" destOrd="0" presId="urn:microsoft.com/office/officeart/2018/2/layout/IconVerticalSolidList"/>
    <dgm:cxn modelId="{B6C9218B-0598-4DC9-971A-AB3B75CBB0C6}" type="presParOf" srcId="{EBD377B7-3811-4326-9C6B-D053C07AF82B}" destId="{FE50FE06-DA3D-4416-971D-87E8530A88DD}" srcOrd="0" destOrd="0" presId="urn:microsoft.com/office/officeart/2018/2/layout/IconVerticalSolidList"/>
    <dgm:cxn modelId="{192C3543-C47A-4F01-ADAF-59A960149E72}" type="presParOf" srcId="{EBD377B7-3811-4326-9C6B-D053C07AF82B}" destId="{83BC0A33-CF81-4652-B0CE-BB999115CC6B}" srcOrd="1" destOrd="0" presId="urn:microsoft.com/office/officeart/2018/2/layout/IconVerticalSolidList"/>
    <dgm:cxn modelId="{ADC4C751-8CCD-4744-A538-59935C490D98}" type="presParOf" srcId="{EBD377B7-3811-4326-9C6B-D053C07AF82B}" destId="{DEF875D9-3799-44D1-9A1A-4C5F51B36A06}" srcOrd="2" destOrd="0" presId="urn:microsoft.com/office/officeart/2018/2/layout/IconVerticalSolidList"/>
    <dgm:cxn modelId="{938A2170-3D18-4903-B885-5BC7643690AD}" type="presParOf" srcId="{EBD377B7-3811-4326-9C6B-D053C07AF82B}" destId="{42E14430-68AD-454F-B193-896FEF58CC9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E5139ED-7601-40CE-A0A5-D95F9E1448A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1440571-6B54-4313-82BE-2E312D3260CB}">
      <dgm:prSet/>
      <dgm:spPr/>
      <dgm:t>
        <a:bodyPr/>
        <a:lstStyle/>
        <a:p>
          <a:pPr>
            <a:lnSpc>
              <a:spcPct val="100000"/>
            </a:lnSpc>
          </a:pPr>
          <a:r>
            <a:rPr lang="en-US" dirty="0"/>
            <a:t>Current Certificate</a:t>
          </a:r>
        </a:p>
      </dgm:t>
    </dgm:pt>
    <dgm:pt modelId="{2F770641-19F7-4FF8-A08A-14078FD7C77C}" type="parTrans" cxnId="{8BCEFC60-19B0-443A-9FB9-B70FC89CDA7D}">
      <dgm:prSet/>
      <dgm:spPr/>
      <dgm:t>
        <a:bodyPr/>
        <a:lstStyle/>
        <a:p>
          <a:endParaRPr lang="en-US"/>
        </a:p>
      </dgm:t>
    </dgm:pt>
    <dgm:pt modelId="{F392D40F-1D88-43A1-8115-8EE49C769976}" type="sibTrans" cxnId="{8BCEFC60-19B0-443A-9FB9-B70FC89CDA7D}">
      <dgm:prSet/>
      <dgm:spPr/>
      <dgm:t>
        <a:bodyPr/>
        <a:lstStyle/>
        <a:p>
          <a:endParaRPr lang="en-US"/>
        </a:p>
      </dgm:t>
    </dgm:pt>
    <dgm:pt modelId="{F2A10208-C278-4CC2-801C-89785A939127}">
      <dgm:prSet/>
      <dgm:spPr/>
      <dgm:t>
        <a:bodyPr/>
        <a:lstStyle/>
        <a:p>
          <a:pPr>
            <a:lnSpc>
              <a:spcPct val="100000"/>
            </a:lnSpc>
          </a:pPr>
          <a:r>
            <a:rPr lang="en-US"/>
            <a:t>Date listed</a:t>
          </a:r>
        </a:p>
      </dgm:t>
    </dgm:pt>
    <dgm:pt modelId="{975A9D61-BE5D-40CF-9FF6-1DC80726E46B}" type="parTrans" cxnId="{D7D66D49-AA10-43E4-8E5A-135B2A5AB0B0}">
      <dgm:prSet/>
      <dgm:spPr/>
      <dgm:t>
        <a:bodyPr/>
        <a:lstStyle/>
        <a:p>
          <a:endParaRPr lang="en-US"/>
        </a:p>
      </dgm:t>
    </dgm:pt>
    <dgm:pt modelId="{C0D06513-F576-47CC-A710-B51753695263}" type="sibTrans" cxnId="{D7D66D49-AA10-43E4-8E5A-135B2A5AB0B0}">
      <dgm:prSet/>
      <dgm:spPr/>
      <dgm:t>
        <a:bodyPr/>
        <a:lstStyle/>
        <a:p>
          <a:endParaRPr lang="en-US"/>
        </a:p>
      </dgm:t>
    </dgm:pt>
    <dgm:pt modelId="{D1BA2D63-8538-44AF-BFE0-13EF3AD088BB}">
      <dgm:prSet/>
      <dgm:spPr/>
      <dgm:t>
        <a:bodyPr/>
        <a:lstStyle/>
        <a:p>
          <a:pPr>
            <a:lnSpc>
              <a:spcPct val="100000"/>
            </a:lnSpc>
          </a:pPr>
          <a:r>
            <a:rPr lang="en-US"/>
            <a:t>Initial Accreditation Assessment</a:t>
          </a:r>
        </a:p>
      </dgm:t>
    </dgm:pt>
    <dgm:pt modelId="{549664A6-7A14-4F64-81E9-5E5C4A78DDE4}" type="parTrans" cxnId="{60F06DD7-EB30-4ABA-9A2F-D7DB729E37BC}">
      <dgm:prSet/>
      <dgm:spPr/>
      <dgm:t>
        <a:bodyPr/>
        <a:lstStyle/>
        <a:p>
          <a:endParaRPr lang="en-US"/>
        </a:p>
      </dgm:t>
    </dgm:pt>
    <dgm:pt modelId="{FD20F90C-20BA-4062-9354-CD67616B033A}" type="sibTrans" cxnId="{60F06DD7-EB30-4ABA-9A2F-D7DB729E37BC}">
      <dgm:prSet/>
      <dgm:spPr/>
      <dgm:t>
        <a:bodyPr/>
        <a:lstStyle/>
        <a:p>
          <a:endParaRPr lang="en-US"/>
        </a:p>
      </dgm:t>
    </dgm:pt>
    <dgm:pt modelId="{6ED84BA9-A228-4F1D-B032-F357B03008A3}">
      <dgm:prSet/>
      <dgm:spPr/>
      <dgm:t>
        <a:bodyPr/>
        <a:lstStyle/>
        <a:p>
          <a:pPr>
            <a:lnSpc>
              <a:spcPct val="100000"/>
            </a:lnSpc>
          </a:pPr>
          <a:r>
            <a:rPr lang="en-US"/>
            <a:t>Date of last day of on-site</a:t>
          </a:r>
        </a:p>
      </dgm:t>
    </dgm:pt>
    <dgm:pt modelId="{4401D5F1-4F43-4241-BF87-550BBC455D49}" type="parTrans" cxnId="{51F384E7-86A3-4141-831F-6AB957FBF262}">
      <dgm:prSet/>
      <dgm:spPr/>
      <dgm:t>
        <a:bodyPr/>
        <a:lstStyle/>
        <a:p>
          <a:endParaRPr lang="en-US"/>
        </a:p>
      </dgm:t>
    </dgm:pt>
    <dgm:pt modelId="{C8DF2F65-BFFF-4A41-B1F4-9CAFE1F0E406}" type="sibTrans" cxnId="{51F384E7-86A3-4141-831F-6AB957FBF262}">
      <dgm:prSet/>
      <dgm:spPr/>
      <dgm:t>
        <a:bodyPr/>
        <a:lstStyle/>
        <a:p>
          <a:endParaRPr lang="en-US"/>
        </a:p>
      </dgm:t>
    </dgm:pt>
    <dgm:pt modelId="{53BD3B66-821C-4616-8698-C659C19277DC}" type="pres">
      <dgm:prSet presAssocID="{7E5139ED-7601-40CE-A0A5-D95F9E1448A5}" presName="root" presStyleCnt="0">
        <dgm:presLayoutVars>
          <dgm:dir/>
          <dgm:resizeHandles val="exact"/>
        </dgm:presLayoutVars>
      </dgm:prSet>
      <dgm:spPr/>
    </dgm:pt>
    <dgm:pt modelId="{EBFC5A44-D176-4BC7-9735-EEE88B2627A3}" type="pres">
      <dgm:prSet presAssocID="{71440571-6B54-4313-82BE-2E312D3260CB}" presName="compNode" presStyleCnt="0"/>
      <dgm:spPr/>
    </dgm:pt>
    <dgm:pt modelId="{1282D640-F633-41E5-A368-4A504893FFF2}" type="pres">
      <dgm:prSet presAssocID="{71440571-6B54-4313-82BE-2E312D3260CB}" presName="bgRect" presStyleLbl="bgShp" presStyleIdx="0" presStyleCnt="2"/>
      <dgm:spPr/>
    </dgm:pt>
    <dgm:pt modelId="{52336892-3209-4E76-87DC-D0026C5538E6}" type="pres">
      <dgm:prSet presAssocID="{71440571-6B54-4313-82BE-2E312D3260C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A615245A-E363-4599-898B-26EDC7115763}" type="pres">
      <dgm:prSet presAssocID="{71440571-6B54-4313-82BE-2E312D3260CB}" presName="spaceRect" presStyleCnt="0"/>
      <dgm:spPr/>
    </dgm:pt>
    <dgm:pt modelId="{3FD90682-5815-4D4F-B349-13F61A733943}" type="pres">
      <dgm:prSet presAssocID="{71440571-6B54-4313-82BE-2E312D3260CB}" presName="parTx" presStyleLbl="revTx" presStyleIdx="0" presStyleCnt="4">
        <dgm:presLayoutVars>
          <dgm:chMax val="0"/>
          <dgm:chPref val="0"/>
        </dgm:presLayoutVars>
      </dgm:prSet>
      <dgm:spPr/>
    </dgm:pt>
    <dgm:pt modelId="{5AF11C54-992C-4A3A-8BB1-4A6C316FB684}" type="pres">
      <dgm:prSet presAssocID="{71440571-6B54-4313-82BE-2E312D3260CB}" presName="desTx" presStyleLbl="revTx" presStyleIdx="1" presStyleCnt="4">
        <dgm:presLayoutVars/>
      </dgm:prSet>
      <dgm:spPr/>
    </dgm:pt>
    <dgm:pt modelId="{90FE2B68-7C77-4D48-A859-82637742F7A9}" type="pres">
      <dgm:prSet presAssocID="{F392D40F-1D88-43A1-8115-8EE49C769976}" presName="sibTrans" presStyleCnt="0"/>
      <dgm:spPr/>
    </dgm:pt>
    <dgm:pt modelId="{C7D71070-C3FC-472F-BB8B-9D2DC93FB0B2}" type="pres">
      <dgm:prSet presAssocID="{D1BA2D63-8538-44AF-BFE0-13EF3AD088BB}" presName="compNode" presStyleCnt="0"/>
      <dgm:spPr/>
    </dgm:pt>
    <dgm:pt modelId="{C28A3862-BD8E-4694-B85A-5931E2203101}" type="pres">
      <dgm:prSet presAssocID="{D1BA2D63-8538-44AF-BFE0-13EF3AD088BB}" presName="bgRect" presStyleLbl="bgShp" presStyleIdx="1" presStyleCnt="2"/>
      <dgm:spPr/>
    </dgm:pt>
    <dgm:pt modelId="{459B7536-A880-4693-ACCD-1C5E4472E07A}" type="pres">
      <dgm:prSet presAssocID="{D1BA2D63-8538-44AF-BFE0-13EF3AD088B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2C4ABCD8-254F-45C7-BEC7-4B73490E18D9}" type="pres">
      <dgm:prSet presAssocID="{D1BA2D63-8538-44AF-BFE0-13EF3AD088BB}" presName="spaceRect" presStyleCnt="0"/>
      <dgm:spPr/>
    </dgm:pt>
    <dgm:pt modelId="{5373BA23-95D5-4856-AC70-6FD80D4BBDAE}" type="pres">
      <dgm:prSet presAssocID="{D1BA2D63-8538-44AF-BFE0-13EF3AD088BB}" presName="parTx" presStyleLbl="revTx" presStyleIdx="2" presStyleCnt="4">
        <dgm:presLayoutVars>
          <dgm:chMax val="0"/>
          <dgm:chPref val="0"/>
        </dgm:presLayoutVars>
      </dgm:prSet>
      <dgm:spPr/>
    </dgm:pt>
    <dgm:pt modelId="{3E9AB602-C879-4ED3-BC42-3353DAF3928B}" type="pres">
      <dgm:prSet presAssocID="{D1BA2D63-8538-44AF-BFE0-13EF3AD088BB}" presName="desTx" presStyleLbl="revTx" presStyleIdx="3" presStyleCnt="4">
        <dgm:presLayoutVars/>
      </dgm:prSet>
      <dgm:spPr/>
    </dgm:pt>
  </dgm:ptLst>
  <dgm:cxnLst>
    <dgm:cxn modelId="{D2E40001-46CD-478E-8A25-3E90A1E34AE4}" type="presOf" srcId="{F2A10208-C278-4CC2-801C-89785A939127}" destId="{5AF11C54-992C-4A3A-8BB1-4A6C316FB684}" srcOrd="0" destOrd="0" presId="urn:microsoft.com/office/officeart/2018/2/layout/IconVerticalSolidList"/>
    <dgm:cxn modelId="{81902526-2944-47C3-BC03-3F52539C4C4C}" type="presOf" srcId="{71440571-6B54-4313-82BE-2E312D3260CB}" destId="{3FD90682-5815-4D4F-B349-13F61A733943}" srcOrd="0" destOrd="0" presId="urn:microsoft.com/office/officeart/2018/2/layout/IconVerticalSolidList"/>
    <dgm:cxn modelId="{125CC32C-03EA-4B87-823D-51C87431F8D3}" type="presOf" srcId="{7E5139ED-7601-40CE-A0A5-D95F9E1448A5}" destId="{53BD3B66-821C-4616-8698-C659C19277DC}" srcOrd="0" destOrd="0" presId="urn:microsoft.com/office/officeart/2018/2/layout/IconVerticalSolidList"/>
    <dgm:cxn modelId="{8BCEFC60-19B0-443A-9FB9-B70FC89CDA7D}" srcId="{7E5139ED-7601-40CE-A0A5-D95F9E1448A5}" destId="{71440571-6B54-4313-82BE-2E312D3260CB}" srcOrd="0" destOrd="0" parTransId="{2F770641-19F7-4FF8-A08A-14078FD7C77C}" sibTransId="{F392D40F-1D88-43A1-8115-8EE49C769976}"/>
    <dgm:cxn modelId="{D7D66D49-AA10-43E4-8E5A-135B2A5AB0B0}" srcId="{71440571-6B54-4313-82BE-2E312D3260CB}" destId="{F2A10208-C278-4CC2-801C-89785A939127}" srcOrd="0" destOrd="0" parTransId="{975A9D61-BE5D-40CF-9FF6-1DC80726E46B}" sibTransId="{C0D06513-F576-47CC-A710-B51753695263}"/>
    <dgm:cxn modelId="{CA8F3981-2981-4563-82D3-5B63D229C12C}" type="presOf" srcId="{D1BA2D63-8538-44AF-BFE0-13EF3AD088BB}" destId="{5373BA23-95D5-4856-AC70-6FD80D4BBDAE}" srcOrd="0" destOrd="0" presId="urn:microsoft.com/office/officeart/2018/2/layout/IconVerticalSolidList"/>
    <dgm:cxn modelId="{79514789-7A16-4C61-AF5C-AF8DC27BC945}" type="presOf" srcId="{6ED84BA9-A228-4F1D-B032-F357B03008A3}" destId="{3E9AB602-C879-4ED3-BC42-3353DAF3928B}" srcOrd="0" destOrd="0" presId="urn:microsoft.com/office/officeart/2018/2/layout/IconVerticalSolidList"/>
    <dgm:cxn modelId="{60F06DD7-EB30-4ABA-9A2F-D7DB729E37BC}" srcId="{7E5139ED-7601-40CE-A0A5-D95F9E1448A5}" destId="{D1BA2D63-8538-44AF-BFE0-13EF3AD088BB}" srcOrd="1" destOrd="0" parTransId="{549664A6-7A14-4F64-81E9-5E5C4A78DDE4}" sibTransId="{FD20F90C-20BA-4062-9354-CD67616B033A}"/>
    <dgm:cxn modelId="{51F384E7-86A3-4141-831F-6AB957FBF262}" srcId="{D1BA2D63-8538-44AF-BFE0-13EF3AD088BB}" destId="{6ED84BA9-A228-4F1D-B032-F357B03008A3}" srcOrd="0" destOrd="0" parTransId="{4401D5F1-4F43-4241-BF87-550BBC455D49}" sibTransId="{C8DF2F65-BFFF-4A41-B1F4-9CAFE1F0E406}"/>
    <dgm:cxn modelId="{2990B6B1-6FD2-4F1C-834A-877DC3AAB42D}" type="presParOf" srcId="{53BD3B66-821C-4616-8698-C659C19277DC}" destId="{EBFC5A44-D176-4BC7-9735-EEE88B2627A3}" srcOrd="0" destOrd="0" presId="urn:microsoft.com/office/officeart/2018/2/layout/IconVerticalSolidList"/>
    <dgm:cxn modelId="{CFD66EDE-0257-46A3-8E4F-79888D418BAA}" type="presParOf" srcId="{EBFC5A44-D176-4BC7-9735-EEE88B2627A3}" destId="{1282D640-F633-41E5-A368-4A504893FFF2}" srcOrd="0" destOrd="0" presId="urn:microsoft.com/office/officeart/2018/2/layout/IconVerticalSolidList"/>
    <dgm:cxn modelId="{4FAF6DC7-1A19-4CE4-A0DE-8654E1C39909}" type="presParOf" srcId="{EBFC5A44-D176-4BC7-9735-EEE88B2627A3}" destId="{52336892-3209-4E76-87DC-D0026C5538E6}" srcOrd="1" destOrd="0" presId="urn:microsoft.com/office/officeart/2018/2/layout/IconVerticalSolidList"/>
    <dgm:cxn modelId="{11904DA8-075E-44A7-9F96-C417D37F5005}" type="presParOf" srcId="{EBFC5A44-D176-4BC7-9735-EEE88B2627A3}" destId="{A615245A-E363-4599-898B-26EDC7115763}" srcOrd="2" destOrd="0" presId="urn:microsoft.com/office/officeart/2018/2/layout/IconVerticalSolidList"/>
    <dgm:cxn modelId="{4DD5DD04-76A9-4AAB-8A21-6AC333EAE3A7}" type="presParOf" srcId="{EBFC5A44-D176-4BC7-9735-EEE88B2627A3}" destId="{3FD90682-5815-4D4F-B349-13F61A733943}" srcOrd="3" destOrd="0" presId="urn:microsoft.com/office/officeart/2018/2/layout/IconVerticalSolidList"/>
    <dgm:cxn modelId="{67F91E87-F6C7-4659-9CA9-0105B71ABFB0}" type="presParOf" srcId="{EBFC5A44-D176-4BC7-9735-EEE88B2627A3}" destId="{5AF11C54-992C-4A3A-8BB1-4A6C316FB684}" srcOrd="4" destOrd="0" presId="urn:microsoft.com/office/officeart/2018/2/layout/IconVerticalSolidList"/>
    <dgm:cxn modelId="{D0F8F8C9-7CA3-445F-87F1-E5DD73CF1545}" type="presParOf" srcId="{53BD3B66-821C-4616-8698-C659C19277DC}" destId="{90FE2B68-7C77-4D48-A859-82637742F7A9}" srcOrd="1" destOrd="0" presId="urn:microsoft.com/office/officeart/2018/2/layout/IconVerticalSolidList"/>
    <dgm:cxn modelId="{8CDFA94C-9D34-42C0-A5E4-138839D44D28}" type="presParOf" srcId="{53BD3B66-821C-4616-8698-C659C19277DC}" destId="{C7D71070-C3FC-472F-BB8B-9D2DC93FB0B2}" srcOrd="2" destOrd="0" presId="urn:microsoft.com/office/officeart/2018/2/layout/IconVerticalSolidList"/>
    <dgm:cxn modelId="{235C7CE3-696C-4115-A6FB-1FD42B056135}" type="presParOf" srcId="{C7D71070-C3FC-472F-BB8B-9D2DC93FB0B2}" destId="{C28A3862-BD8E-4694-B85A-5931E2203101}" srcOrd="0" destOrd="0" presId="urn:microsoft.com/office/officeart/2018/2/layout/IconVerticalSolidList"/>
    <dgm:cxn modelId="{B343473F-FB65-4858-9BD2-3556E15760D2}" type="presParOf" srcId="{C7D71070-C3FC-472F-BB8B-9D2DC93FB0B2}" destId="{459B7536-A880-4693-ACCD-1C5E4472E07A}" srcOrd="1" destOrd="0" presId="urn:microsoft.com/office/officeart/2018/2/layout/IconVerticalSolidList"/>
    <dgm:cxn modelId="{973C0999-04F7-4485-BFB6-B5A8013E287A}" type="presParOf" srcId="{C7D71070-C3FC-472F-BB8B-9D2DC93FB0B2}" destId="{2C4ABCD8-254F-45C7-BEC7-4B73490E18D9}" srcOrd="2" destOrd="0" presId="urn:microsoft.com/office/officeart/2018/2/layout/IconVerticalSolidList"/>
    <dgm:cxn modelId="{65CF812A-4AC3-4108-80AC-2A36FB4F0473}" type="presParOf" srcId="{C7D71070-C3FC-472F-BB8B-9D2DC93FB0B2}" destId="{5373BA23-95D5-4856-AC70-6FD80D4BBDAE}" srcOrd="3" destOrd="0" presId="urn:microsoft.com/office/officeart/2018/2/layout/IconVerticalSolidList"/>
    <dgm:cxn modelId="{C409D91F-0F11-4C95-BC6E-A06FF821476B}" type="presParOf" srcId="{C7D71070-C3FC-472F-BB8B-9D2DC93FB0B2}" destId="{3E9AB602-C879-4ED3-BC42-3353DAF3928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996D8-1261-43F8-A599-2022E2843C11}" type="doc">
      <dgm:prSet loTypeId="urn:microsoft.com/office/officeart/2008/layout/LinedList" loCatId="list" qsTypeId="urn:microsoft.com/office/officeart/2005/8/quickstyle/simple2" qsCatId="simple" csTypeId="urn:microsoft.com/office/officeart/2005/8/colors/colorful2" csCatId="colorful" phldr="1"/>
      <dgm:spPr/>
      <dgm:t>
        <a:bodyPr/>
        <a:lstStyle/>
        <a:p>
          <a:endParaRPr lang="en-US"/>
        </a:p>
      </dgm:t>
    </dgm:pt>
    <dgm:pt modelId="{9A616AC1-59DC-4FD6-9F29-BC4DFDC39A9E}">
      <dgm:prSet/>
      <dgm:spPr/>
      <dgm:t>
        <a:bodyPr/>
        <a:lstStyle/>
        <a:p>
          <a:r>
            <a:rPr lang="en-US" dirty="0"/>
            <a:t>Encourages problem solving</a:t>
          </a:r>
        </a:p>
      </dgm:t>
    </dgm:pt>
    <dgm:pt modelId="{4B0C734F-D587-4280-AE6D-7F30E3E46311}" type="parTrans" cxnId="{4CF92BAB-C941-48BC-85C2-8C5613D6635D}">
      <dgm:prSet/>
      <dgm:spPr/>
      <dgm:t>
        <a:bodyPr/>
        <a:lstStyle/>
        <a:p>
          <a:endParaRPr lang="en-US"/>
        </a:p>
      </dgm:t>
    </dgm:pt>
    <dgm:pt modelId="{CA0148E0-D741-46D9-8A29-10FB72EA197E}" type="sibTrans" cxnId="{4CF92BAB-C941-48BC-85C2-8C5613D6635D}">
      <dgm:prSet/>
      <dgm:spPr/>
      <dgm:t>
        <a:bodyPr/>
        <a:lstStyle/>
        <a:p>
          <a:endParaRPr lang="en-US"/>
        </a:p>
      </dgm:t>
    </dgm:pt>
    <dgm:pt modelId="{7670CB67-9B4A-4C14-B84C-4F601A65A213}">
      <dgm:prSet/>
      <dgm:spPr/>
      <dgm:t>
        <a:bodyPr/>
        <a:lstStyle/>
        <a:p>
          <a:r>
            <a:rPr lang="en-US" dirty="0"/>
            <a:t>Improves law enforcement and community relations</a:t>
          </a:r>
        </a:p>
      </dgm:t>
    </dgm:pt>
    <dgm:pt modelId="{20E12FEE-8667-4385-A4AF-5ECA6DFFBD4E}" type="parTrans" cxnId="{D07A49F8-E80A-4D5E-9BAD-0C04C589BA4F}">
      <dgm:prSet/>
      <dgm:spPr/>
      <dgm:t>
        <a:bodyPr/>
        <a:lstStyle/>
        <a:p>
          <a:endParaRPr lang="en-US"/>
        </a:p>
      </dgm:t>
    </dgm:pt>
    <dgm:pt modelId="{C4A789C7-3570-428F-A1F0-60C2E7E288BC}" type="sibTrans" cxnId="{D07A49F8-E80A-4D5E-9BAD-0C04C589BA4F}">
      <dgm:prSet/>
      <dgm:spPr/>
      <dgm:t>
        <a:bodyPr/>
        <a:lstStyle/>
        <a:p>
          <a:endParaRPr lang="en-US"/>
        </a:p>
      </dgm:t>
    </dgm:pt>
    <dgm:pt modelId="{F73C4BCC-0D34-46EC-A319-ABCAC0CC141E}">
      <dgm:prSet/>
      <dgm:spPr/>
      <dgm:t>
        <a:bodyPr/>
        <a:lstStyle/>
        <a:p>
          <a:r>
            <a:rPr lang="en-US" dirty="0"/>
            <a:t>Reduces agency risk and lawsuit exposure</a:t>
          </a:r>
        </a:p>
      </dgm:t>
    </dgm:pt>
    <dgm:pt modelId="{DC3392A8-EE27-4D96-BAE9-44A7FCCC6A94}" type="parTrans" cxnId="{E47121E4-AB35-48BF-B99D-057536913389}">
      <dgm:prSet/>
      <dgm:spPr/>
      <dgm:t>
        <a:bodyPr/>
        <a:lstStyle/>
        <a:p>
          <a:endParaRPr lang="en-US"/>
        </a:p>
      </dgm:t>
    </dgm:pt>
    <dgm:pt modelId="{298DF834-6567-4EBF-B5B5-E8EC545DE1F2}" type="sibTrans" cxnId="{E47121E4-AB35-48BF-B99D-057536913389}">
      <dgm:prSet/>
      <dgm:spPr/>
      <dgm:t>
        <a:bodyPr/>
        <a:lstStyle/>
        <a:p>
          <a:endParaRPr lang="en-US"/>
        </a:p>
      </dgm:t>
    </dgm:pt>
    <dgm:pt modelId="{6FAB0FA9-BC6B-4A1C-BBF3-4F9180E4DB6B}">
      <dgm:prSet/>
      <dgm:spPr/>
      <dgm:t>
        <a:bodyPr/>
        <a:lstStyle/>
        <a:p>
          <a:r>
            <a:rPr lang="en-US" dirty="0"/>
            <a:t>Potential liability insurance savings</a:t>
          </a:r>
        </a:p>
      </dgm:t>
    </dgm:pt>
    <dgm:pt modelId="{860196DC-71C2-4758-9AED-3DD08C1B6E51}" type="parTrans" cxnId="{A2E76D6D-695A-4600-8412-5506CAC58288}">
      <dgm:prSet/>
      <dgm:spPr/>
      <dgm:t>
        <a:bodyPr/>
        <a:lstStyle/>
        <a:p>
          <a:endParaRPr lang="en-US"/>
        </a:p>
      </dgm:t>
    </dgm:pt>
    <dgm:pt modelId="{AEDD143A-C9D1-470C-B178-677A374DE822}" type="sibTrans" cxnId="{A2E76D6D-695A-4600-8412-5506CAC58288}">
      <dgm:prSet/>
      <dgm:spPr/>
      <dgm:t>
        <a:bodyPr/>
        <a:lstStyle/>
        <a:p>
          <a:endParaRPr lang="en-US"/>
        </a:p>
      </dgm:t>
    </dgm:pt>
    <dgm:pt modelId="{CDEDBB85-64B9-45BA-BD51-0B6708D70362}">
      <dgm:prSet/>
      <dgm:spPr/>
      <dgm:t>
        <a:bodyPr/>
        <a:lstStyle/>
        <a:p>
          <a:r>
            <a:rPr lang="en-US" dirty="0"/>
            <a:t>Agency accountability</a:t>
          </a:r>
        </a:p>
      </dgm:t>
    </dgm:pt>
    <dgm:pt modelId="{1B28E43E-3B42-428F-8B74-8D9B3273FDBF}" type="parTrans" cxnId="{6675D7FB-3203-4C1F-B225-F9A1466B782F}">
      <dgm:prSet/>
      <dgm:spPr/>
      <dgm:t>
        <a:bodyPr/>
        <a:lstStyle/>
        <a:p>
          <a:endParaRPr lang="en-US"/>
        </a:p>
      </dgm:t>
    </dgm:pt>
    <dgm:pt modelId="{7F71052E-3A22-41FF-BDD1-DE9FE0F1FCF9}" type="sibTrans" cxnId="{6675D7FB-3203-4C1F-B225-F9A1466B782F}">
      <dgm:prSet/>
      <dgm:spPr/>
      <dgm:t>
        <a:bodyPr/>
        <a:lstStyle/>
        <a:p>
          <a:endParaRPr lang="en-US"/>
        </a:p>
      </dgm:t>
    </dgm:pt>
    <dgm:pt modelId="{26004702-7920-4DD2-AC52-62079F5FA46E}">
      <dgm:prSet/>
      <dgm:spPr/>
      <dgm:t>
        <a:bodyPr/>
        <a:lstStyle/>
        <a:p>
          <a:r>
            <a:rPr lang="en-US" dirty="0"/>
            <a:t>Solid foundation for an agency to build upon</a:t>
          </a:r>
        </a:p>
      </dgm:t>
    </dgm:pt>
    <dgm:pt modelId="{DC5F686E-FEFE-4784-8F0A-6E94616A55D4}" type="parTrans" cxnId="{DEF77CB2-8301-43F8-A690-2B20A2470E78}">
      <dgm:prSet/>
      <dgm:spPr/>
      <dgm:t>
        <a:bodyPr/>
        <a:lstStyle/>
        <a:p>
          <a:endParaRPr lang="en-US"/>
        </a:p>
      </dgm:t>
    </dgm:pt>
    <dgm:pt modelId="{7AE72896-0F56-421A-A2A1-42740CCADBF6}" type="sibTrans" cxnId="{DEF77CB2-8301-43F8-A690-2B20A2470E78}">
      <dgm:prSet/>
      <dgm:spPr/>
      <dgm:t>
        <a:bodyPr/>
        <a:lstStyle/>
        <a:p>
          <a:endParaRPr lang="en-US"/>
        </a:p>
      </dgm:t>
    </dgm:pt>
    <dgm:pt modelId="{7A6D104B-FE4D-4A58-9FA1-BC22CE2E97A0}" type="pres">
      <dgm:prSet presAssocID="{A80996D8-1261-43F8-A599-2022E2843C11}" presName="vert0" presStyleCnt="0">
        <dgm:presLayoutVars>
          <dgm:dir/>
          <dgm:animOne val="branch"/>
          <dgm:animLvl val="lvl"/>
        </dgm:presLayoutVars>
      </dgm:prSet>
      <dgm:spPr/>
    </dgm:pt>
    <dgm:pt modelId="{0C531537-A19E-4C41-90F1-9D4BEAC70826}" type="pres">
      <dgm:prSet presAssocID="{9A616AC1-59DC-4FD6-9F29-BC4DFDC39A9E}" presName="thickLine" presStyleLbl="alignNode1" presStyleIdx="0" presStyleCnt="6"/>
      <dgm:spPr/>
    </dgm:pt>
    <dgm:pt modelId="{498D76D4-D66E-4B12-9CF3-4DA4DAB0538E}" type="pres">
      <dgm:prSet presAssocID="{9A616AC1-59DC-4FD6-9F29-BC4DFDC39A9E}" presName="horz1" presStyleCnt="0"/>
      <dgm:spPr/>
    </dgm:pt>
    <dgm:pt modelId="{B3F11B04-44BE-4262-8591-DB18B0F4F200}" type="pres">
      <dgm:prSet presAssocID="{9A616AC1-59DC-4FD6-9F29-BC4DFDC39A9E}" presName="tx1" presStyleLbl="revTx" presStyleIdx="0" presStyleCnt="6"/>
      <dgm:spPr/>
    </dgm:pt>
    <dgm:pt modelId="{8D5E9C17-73EC-4532-A91C-1D2A124AEB55}" type="pres">
      <dgm:prSet presAssocID="{9A616AC1-59DC-4FD6-9F29-BC4DFDC39A9E}" presName="vert1" presStyleCnt="0"/>
      <dgm:spPr/>
    </dgm:pt>
    <dgm:pt modelId="{649940C6-6638-4D76-A56E-C94D802E8348}" type="pres">
      <dgm:prSet presAssocID="{7670CB67-9B4A-4C14-B84C-4F601A65A213}" presName="thickLine" presStyleLbl="alignNode1" presStyleIdx="1" presStyleCnt="6"/>
      <dgm:spPr/>
    </dgm:pt>
    <dgm:pt modelId="{D5770DA1-1059-49EE-BC6A-5705B6B4B632}" type="pres">
      <dgm:prSet presAssocID="{7670CB67-9B4A-4C14-B84C-4F601A65A213}" presName="horz1" presStyleCnt="0"/>
      <dgm:spPr/>
    </dgm:pt>
    <dgm:pt modelId="{65CF2D25-31C5-4028-8F7D-686A78AE5C2F}" type="pres">
      <dgm:prSet presAssocID="{7670CB67-9B4A-4C14-B84C-4F601A65A213}" presName="tx1" presStyleLbl="revTx" presStyleIdx="1" presStyleCnt="6"/>
      <dgm:spPr/>
    </dgm:pt>
    <dgm:pt modelId="{C4768BC7-807B-449F-9B84-F00E7F125D35}" type="pres">
      <dgm:prSet presAssocID="{7670CB67-9B4A-4C14-B84C-4F601A65A213}" presName="vert1" presStyleCnt="0"/>
      <dgm:spPr/>
    </dgm:pt>
    <dgm:pt modelId="{214A0E45-06CB-475B-9190-83548EE851A9}" type="pres">
      <dgm:prSet presAssocID="{F73C4BCC-0D34-46EC-A319-ABCAC0CC141E}" presName="thickLine" presStyleLbl="alignNode1" presStyleIdx="2" presStyleCnt="6"/>
      <dgm:spPr/>
    </dgm:pt>
    <dgm:pt modelId="{3E2DA7D8-F70F-4EED-A242-391E35EC983E}" type="pres">
      <dgm:prSet presAssocID="{F73C4BCC-0D34-46EC-A319-ABCAC0CC141E}" presName="horz1" presStyleCnt="0"/>
      <dgm:spPr/>
    </dgm:pt>
    <dgm:pt modelId="{B98B40C7-3125-4F7A-9D53-112AB66DAE90}" type="pres">
      <dgm:prSet presAssocID="{F73C4BCC-0D34-46EC-A319-ABCAC0CC141E}" presName="tx1" presStyleLbl="revTx" presStyleIdx="2" presStyleCnt="6"/>
      <dgm:spPr/>
    </dgm:pt>
    <dgm:pt modelId="{4CB513E3-6C68-455E-AE54-A3BBF974502C}" type="pres">
      <dgm:prSet presAssocID="{F73C4BCC-0D34-46EC-A319-ABCAC0CC141E}" presName="vert1" presStyleCnt="0"/>
      <dgm:spPr/>
    </dgm:pt>
    <dgm:pt modelId="{276EDB3E-B124-4E51-88D4-049AC3A48BC1}" type="pres">
      <dgm:prSet presAssocID="{6FAB0FA9-BC6B-4A1C-BBF3-4F9180E4DB6B}" presName="thickLine" presStyleLbl="alignNode1" presStyleIdx="3" presStyleCnt="6"/>
      <dgm:spPr/>
    </dgm:pt>
    <dgm:pt modelId="{BC6E7DAA-B76D-4F5A-9332-4D6E32291CE6}" type="pres">
      <dgm:prSet presAssocID="{6FAB0FA9-BC6B-4A1C-BBF3-4F9180E4DB6B}" presName="horz1" presStyleCnt="0"/>
      <dgm:spPr/>
    </dgm:pt>
    <dgm:pt modelId="{F64F27C5-FADF-4730-897A-A996C2137824}" type="pres">
      <dgm:prSet presAssocID="{6FAB0FA9-BC6B-4A1C-BBF3-4F9180E4DB6B}" presName="tx1" presStyleLbl="revTx" presStyleIdx="3" presStyleCnt="6"/>
      <dgm:spPr/>
    </dgm:pt>
    <dgm:pt modelId="{21D41626-FA0F-4D56-99AD-308C88473A5A}" type="pres">
      <dgm:prSet presAssocID="{6FAB0FA9-BC6B-4A1C-BBF3-4F9180E4DB6B}" presName="vert1" presStyleCnt="0"/>
      <dgm:spPr/>
    </dgm:pt>
    <dgm:pt modelId="{5AE0C8EA-6404-4D1C-A973-25CA54C2A3B3}" type="pres">
      <dgm:prSet presAssocID="{CDEDBB85-64B9-45BA-BD51-0B6708D70362}" presName="thickLine" presStyleLbl="alignNode1" presStyleIdx="4" presStyleCnt="6"/>
      <dgm:spPr/>
    </dgm:pt>
    <dgm:pt modelId="{2EB9E36F-FB75-4135-9DFC-FA5AAE2C3B26}" type="pres">
      <dgm:prSet presAssocID="{CDEDBB85-64B9-45BA-BD51-0B6708D70362}" presName="horz1" presStyleCnt="0"/>
      <dgm:spPr/>
    </dgm:pt>
    <dgm:pt modelId="{73E56BE8-6DD7-4083-A9D2-885E3C0E60DE}" type="pres">
      <dgm:prSet presAssocID="{CDEDBB85-64B9-45BA-BD51-0B6708D70362}" presName="tx1" presStyleLbl="revTx" presStyleIdx="4" presStyleCnt="6"/>
      <dgm:spPr/>
    </dgm:pt>
    <dgm:pt modelId="{2F6BC707-4165-4639-8EB2-74F4D1296FC7}" type="pres">
      <dgm:prSet presAssocID="{CDEDBB85-64B9-45BA-BD51-0B6708D70362}" presName="vert1" presStyleCnt="0"/>
      <dgm:spPr/>
    </dgm:pt>
    <dgm:pt modelId="{7AEEA923-6C9E-44A1-8E80-80D5F8F835AC}" type="pres">
      <dgm:prSet presAssocID="{26004702-7920-4DD2-AC52-62079F5FA46E}" presName="thickLine" presStyleLbl="alignNode1" presStyleIdx="5" presStyleCnt="6"/>
      <dgm:spPr/>
    </dgm:pt>
    <dgm:pt modelId="{2C861482-4C85-4753-B0B4-4E60A23AFD9E}" type="pres">
      <dgm:prSet presAssocID="{26004702-7920-4DD2-AC52-62079F5FA46E}" presName="horz1" presStyleCnt="0"/>
      <dgm:spPr/>
    </dgm:pt>
    <dgm:pt modelId="{F237B7EC-7A74-49FD-8803-D2BE0F080F8F}" type="pres">
      <dgm:prSet presAssocID="{26004702-7920-4DD2-AC52-62079F5FA46E}" presName="tx1" presStyleLbl="revTx" presStyleIdx="5" presStyleCnt="6"/>
      <dgm:spPr/>
    </dgm:pt>
    <dgm:pt modelId="{9E7B02FB-5DB2-4819-B99C-41ACC159EB57}" type="pres">
      <dgm:prSet presAssocID="{26004702-7920-4DD2-AC52-62079F5FA46E}" presName="vert1" presStyleCnt="0"/>
      <dgm:spPr/>
    </dgm:pt>
  </dgm:ptLst>
  <dgm:cxnLst>
    <dgm:cxn modelId="{163C8814-880C-4FC0-9A84-6EE6F86F9A29}" type="presOf" srcId="{9A616AC1-59DC-4FD6-9F29-BC4DFDC39A9E}" destId="{B3F11B04-44BE-4262-8591-DB18B0F4F200}" srcOrd="0" destOrd="0" presId="urn:microsoft.com/office/officeart/2008/layout/LinedList"/>
    <dgm:cxn modelId="{43F1A520-14A1-4321-A6FA-DBDCA2898E6B}" type="presOf" srcId="{F73C4BCC-0D34-46EC-A319-ABCAC0CC141E}" destId="{B98B40C7-3125-4F7A-9D53-112AB66DAE90}" srcOrd="0" destOrd="0" presId="urn:microsoft.com/office/officeart/2008/layout/LinedList"/>
    <dgm:cxn modelId="{1F4DE323-1570-431C-AB29-F8522C3A2A06}" type="presOf" srcId="{6FAB0FA9-BC6B-4A1C-BBF3-4F9180E4DB6B}" destId="{F64F27C5-FADF-4730-897A-A996C2137824}" srcOrd="0" destOrd="0" presId="urn:microsoft.com/office/officeart/2008/layout/LinedList"/>
    <dgm:cxn modelId="{8621E85F-D18C-42C4-855A-B9832B260340}" type="presOf" srcId="{A80996D8-1261-43F8-A599-2022E2843C11}" destId="{7A6D104B-FE4D-4A58-9FA1-BC22CE2E97A0}" srcOrd="0" destOrd="0" presId="urn:microsoft.com/office/officeart/2008/layout/LinedList"/>
    <dgm:cxn modelId="{A2E76D6D-695A-4600-8412-5506CAC58288}" srcId="{A80996D8-1261-43F8-A599-2022E2843C11}" destId="{6FAB0FA9-BC6B-4A1C-BBF3-4F9180E4DB6B}" srcOrd="3" destOrd="0" parTransId="{860196DC-71C2-4758-9AED-3DD08C1B6E51}" sibTransId="{AEDD143A-C9D1-470C-B178-677A374DE822}"/>
    <dgm:cxn modelId="{7EADC583-22A4-4643-800C-16333C257960}" type="presOf" srcId="{26004702-7920-4DD2-AC52-62079F5FA46E}" destId="{F237B7EC-7A74-49FD-8803-D2BE0F080F8F}" srcOrd="0" destOrd="0" presId="urn:microsoft.com/office/officeart/2008/layout/LinedList"/>
    <dgm:cxn modelId="{4CF92BAB-C941-48BC-85C2-8C5613D6635D}" srcId="{A80996D8-1261-43F8-A599-2022E2843C11}" destId="{9A616AC1-59DC-4FD6-9F29-BC4DFDC39A9E}" srcOrd="0" destOrd="0" parTransId="{4B0C734F-D587-4280-AE6D-7F30E3E46311}" sibTransId="{CA0148E0-D741-46D9-8A29-10FB72EA197E}"/>
    <dgm:cxn modelId="{DEF77CB2-8301-43F8-A690-2B20A2470E78}" srcId="{A80996D8-1261-43F8-A599-2022E2843C11}" destId="{26004702-7920-4DD2-AC52-62079F5FA46E}" srcOrd="5" destOrd="0" parTransId="{DC5F686E-FEFE-4784-8F0A-6E94616A55D4}" sibTransId="{7AE72896-0F56-421A-A2A1-42740CCADBF6}"/>
    <dgm:cxn modelId="{93AAB6BD-F7F4-4F2D-A285-3067FF37E13A}" type="presOf" srcId="{7670CB67-9B4A-4C14-B84C-4F601A65A213}" destId="{65CF2D25-31C5-4028-8F7D-686A78AE5C2F}" srcOrd="0" destOrd="0" presId="urn:microsoft.com/office/officeart/2008/layout/LinedList"/>
    <dgm:cxn modelId="{43EAD2D0-2309-4729-9592-E9BB7C429343}" type="presOf" srcId="{CDEDBB85-64B9-45BA-BD51-0B6708D70362}" destId="{73E56BE8-6DD7-4083-A9D2-885E3C0E60DE}" srcOrd="0" destOrd="0" presId="urn:microsoft.com/office/officeart/2008/layout/LinedList"/>
    <dgm:cxn modelId="{E47121E4-AB35-48BF-B99D-057536913389}" srcId="{A80996D8-1261-43F8-A599-2022E2843C11}" destId="{F73C4BCC-0D34-46EC-A319-ABCAC0CC141E}" srcOrd="2" destOrd="0" parTransId="{DC3392A8-EE27-4D96-BAE9-44A7FCCC6A94}" sibTransId="{298DF834-6567-4EBF-B5B5-E8EC545DE1F2}"/>
    <dgm:cxn modelId="{D07A49F8-E80A-4D5E-9BAD-0C04C589BA4F}" srcId="{A80996D8-1261-43F8-A599-2022E2843C11}" destId="{7670CB67-9B4A-4C14-B84C-4F601A65A213}" srcOrd="1" destOrd="0" parTransId="{20E12FEE-8667-4385-A4AF-5ECA6DFFBD4E}" sibTransId="{C4A789C7-3570-428F-A1F0-60C2E7E288BC}"/>
    <dgm:cxn modelId="{6675D7FB-3203-4C1F-B225-F9A1466B782F}" srcId="{A80996D8-1261-43F8-A599-2022E2843C11}" destId="{CDEDBB85-64B9-45BA-BD51-0B6708D70362}" srcOrd="4" destOrd="0" parTransId="{1B28E43E-3B42-428F-8B74-8D9B3273FDBF}" sibTransId="{7F71052E-3A22-41FF-BDD1-DE9FE0F1FCF9}"/>
    <dgm:cxn modelId="{B0C159F2-87A1-4117-AF51-CA10C6CE4AEE}" type="presParOf" srcId="{7A6D104B-FE4D-4A58-9FA1-BC22CE2E97A0}" destId="{0C531537-A19E-4C41-90F1-9D4BEAC70826}" srcOrd="0" destOrd="0" presId="urn:microsoft.com/office/officeart/2008/layout/LinedList"/>
    <dgm:cxn modelId="{C280C2D3-A571-4D50-9D6A-17F880682487}" type="presParOf" srcId="{7A6D104B-FE4D-4A58-9FA1-BC22CE2E97A0}" destId="{498D76D4-D66E-4B12-9CF3-4DA4DAB0538E}" srcOrd="1" destOrd="0" presId="urn:microsoft.com/office/officeart/2008/layout/LinedList"/>
    <dgm:cxn modelId="{6F5D2723-0372-4590-9417-88E28BFD60B1}" type="presParOf" srcId="{498D76D4-D66E-4B12-9CF3-4DA4DAB0538E}" destId="{B3F11B04-44BE-4262-8591-DB18B0F4F200}" srcOrd="0" destOrd="0" presId="urn:microsoft.com/office/officeart/2008/layout/LinedList"/>
    <dgm:cxn modelId="{3E52E3DA-FABB-49E1-9B53-50FC745B6006}" type="presParOf" srcId="{498D76D4-D66E-4B12-9CF3-4DA4DAB0538E}" destId="{8D5E9C17-73EC-4532-A91C-1D2A124AEB55}" srcOrd="1" destOrd="0" presId="urn:microsoft.com/office/officeart/2008/layout/LinedList"/>
    <dgm:cxn modelId="{66D046D5-59DD-4C40-95B2-A5AA76545F60}" type="presParOf" srcId="{7A6D104B-FE4D-4A58-9FA1-BC22CE2E97A0}" destId="{649940C6-6638-4D76-A56E-C94D802E8348}" srcOrd="2" destOrd="0" presId="urn:microsoft.com/office/officeart/2008/layout/LinedList"/>
    <dgm:cxn modelId="{855810AC-9DDA-4CE2-8071-492F763266FF}" type="presParOf" srcId="{7A6D104B-FE4D-4A58-9FA1-BC22CE2E97A0}" destId="{D5770DA1-1059-49EE-BC6A-5705B6B4B632}" srcOrd="3" destOrd="0" presId="urn:microsoft.com/office/officeart/2008/layout/LinedList"/>
    <dgm:cxn modelId="{C94307C1-E3C3-4A69-874E-0514D5EE3168}" type="presParOf" srcId="{D5770DA1-1059-49EE-BC6A-5705B6B4B632}" destId="{65CF2D25-31C5-4028-8F7D-686A78AE5C2F}" srcOrd="0" destOrd="0" presId="urn:microsoft.com/office/officeart/2008/layout/LinedList"/>
    <dgm:cxn modelId="{90500AF5-EF1D-43A6-8096-BC0A13F00CB0}" type="presParOf" srcId="{D5770DA1-1059-49EE-BC6A-5705B6B4B632}" destId="{C4768BC7-807B-449F-9B84-F00E7F125D35}" srcOrd="1" destOrd="0" presId="urn:microsoft.com/office/officeart/2008/layout/LinedList"/>
    <dgm:cxn modelId="{19173E4D-9D1E-4E0E-ABFF-C3C2F7D82B21}" type="presParOf" srcId="{7A6D104B-FE4D-4A58-9FA1-BC22CE2E97A0}" destId="{214A0E45-06CB-475B-9190-83548EE851A9}" srcOrd="4" destOrd="0" presId="urn:microsoft.com/office/officeart/2008/layout/LinedList"/>
    <dgm:cxn modelId="{E10CF76B-203F-4E3E-94D7-70F2F8416758}" type="presParOf" srcId="{7A6D104B-FE4D-4A58-9FA1-BC22CE2E97A0}" destId="{3E2DA7D8-F70F-4EED-A242-391E35EC983E}" srcOrd="5" destOrd="0" presId="urn:microsoft.com/office/officeart/2008/layout/LinedList"/>
    <dgm:cxn modelId="{B5449BBD-DCB0-47DD-BFE1-A14C9605D21C}" type="presParOf" srcId="{3E2DA7D8-F70F-4EED-A242-391E35EC983E}" destId="{B98B40C7-3125-4F7A-9D53-112AB66DAE90}" srcOrd="0" destOrd="0" presId="urn:microsoft.com/office/officeart/2008/layout/LinedList"/>
    <dgm:cxn modelId="{F74EEB93-F542-48F0-B0BB-829696B489CD}" type="presParOf" srcId="{3E2DA7D8-F70F-4EED-A242-391E35EC983E}" destId="{4CB513E3-6C68-455E-AE54-A3BBF974502C}" srcOrd="1" destOrd="0" presId="urn:microsoft.com/office/officeart/2008/layout/LinedList"/>
    <dgm:cxn modelId="{EDB073F1-576A-4184-8312-ECA5449B3B24}" type="presParOf" srcId="{7A6D104B-FE4D-4A58-9FA1-BC22CE2E97A0}" destId="{276EDB3E-B124-4E51-88D4-049AC3A48BC1}" srcOrd="6" destOrd="0" presId="urn:microsoft.com/office/officeart/2008/layout/LinedList"/>
    <dgm:cxn modelId="{2D23155C-2DFB-46E5-AFC2-DC4E4C4DD6D3}" type="presParOf" srcId="{7A6D104B-FE4D-4A58-9FA1-BC22CE2E97A0}" destId="{BC6E7DAA-B76D-4F5A-9332-4D6E32291CE6}" srcOrd="7" destOrd="0" presId="urn:microsoft.com/office/officeart/2008/layout/LinedList"/>
    <dgm:cxn modelId="{87A32FFA-D28F-4692-AF23-B6E51B0532AD}" type="presParOf" srcId="{BC6E7DAA-B76D-4F5A-9332-4D6E32291CE6}" destId="{F64F27C5-FADF-4730-897A-A996C2137824}" srcOrd="0" destOrd="0" presId="urn:microsoft.com/office/officeart/2008/layout/LinedList"/>
    <dgm:cxn modelId="{CD2067C9-4EE8-4F4A-8543-98A9E785C0F0}" type="presParOf" srcId="{BC6E7DAA-B76D-4F5A-9332-4D6E32291CE6}" destId="{21D41626-FA0F-4D56-99AD-308C88473A5A}" srcOrd="1" destOrd="0" presId="urn:microsoft.com/office/officeart/2008/layout/LinedList"/>
    <dgm:cxn modelId="{23414BD6-D287-4116-A3FF-4A1B9C9A3D4C}" type="presParOf" srcId="{7A6D104B-FE4D-4A58-9FA1-BC22CE2E97A0}" destId="{5AE0C8EA-6404-4D1C-A973-25CA54C2A3B3}" srcOrd="8" destOrd="0" presId="urn:microsoft.com/office/officeart/2008/layout/LinedList"/>
    <dgm:cxn modelId="{A89B4790-75FC-4778-9148-3EF7991111E7}" type="presParOf" srcId="{7A6D104B-FE4D-4A58-9FA1-BC22CE2E97A0}" destId="{2EB9E36F-FB75-4135-9DFC-FA5AAE2C3B26}" srcOrd="9" destOrd="0" presId="urn:microsoft.com/office/officeart/2008/layout/LinedList"/>
    <dgm:cxn modelId="{008F63B6-97DA-410D-A9AB-D2102CDFB80C}" type="presParOf" srcId="{2EB9E36F-FB75-4135-9DFC-FA5AAE2C3B26}" destId="{73E56BE8-6DD7-4083-A9D2-885E3C0E60DE}" srcOrd="0" destOrd="0" presId="urn:microsoft.com/office/officeart/2008/layout/LinedList"/>
    <dgm:cxn modelId="{6014A9A6-D652-4EAB-94D2-CA21C8BE0ED1}" type="presParOf" srcId="{2EB9E36F-FB75-4135-9DFC-FA5AAE2C3B26}" destId="{2F6BC707-4165-4639-8EB2-74F4D1296FC7}" srcOrd="1" destOrd="0" presId="urn:microsoft.com/office/officeart/2008/layout/LinedList"/>
    <dgm:cxn modelId="{2E31402C-087E-49C1-B1AE-90263BEB2E01}" type="presParOf" srcId="{7A6D104B-FE4D-4A58-9FA1-BC22CE2E97A0}" destId="{7AEEA923-6C9E-44A1-8E80-80D5F8F835AC}" srcOrd="10" destOrd="0" presId="urn:microsoft.com/office/officeart/2008/layout/LinedList"/>
    <dgm:cxn modelId="{2F2585F1-E15C-4511-A944-19DE6CA6FE98}" type="presParOf" srcId="{7A6D104B-FE4D-4A58-9FA1-BC22CE2E97A0}" destId="{2C861482-4C85-4753-B0B4-4E60A23AFD9E}" srcOrd="11" destOrd="0" presId="urn:microsoft.com/office/officeart/2008/layout/LinedList"/>
    <dgm:cxn modelId="{1D11130C-EFF8-43D5-AD12-3D3D394F4F8D}" type="presParOf" srcId="{2C861482-4C85-4753-B0B4-4E60A23AFD9E}" destId="{F237B7EC-7A74-49FD-8803-D2BE0F080F8F}" srcOrd="0" destOrd="0" presId="urn:microsoft.com/office/officeart/2008/layout/LinedList"/>
    <dgm:cxn modelId="{9F4C0A0D-582D-4D5D-A802-7A36F44EFE2A}" type="presParOf" srcId="{2C861482-4C85-4753-B0B4-4E60A23AFD9E}" destId="{9E7B02FB-5DB2-4819-B99C-41ACC159EB5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C83BD98-C0A1-4A75-9D64-1AE7B9F70FAE}"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AB86773-3A15-4E98-902A-D7551C5AD37B}">
      <dgm:prSet/>
      <dgm:spPr/>
      <dgm:t>
        <a:bodyPr/>
        <a:lstStyle/>
        <a:p>
          <a:r>
            <a:rPr lang="en-US"/>
            <a:t>Created by PLEAC</a:t>
          </a:r>
        </a:p>
      </dgm:t>
    </dgm:pt>
    <dgm:pt modelId="{9D53C050-F523-472F-A313-8ED4E33591AF}" type="parTrans" cxnId="{5974669A-3140-4759-8071-1722C9774C29}">
      <dgm:prSet/>
      <dgm:spPr/>
      <dgm:t>
        <a:bodyPr/>
        <a:lstStyle/>
        <a:p>
          <a:endParaRPr lang="en-US"/>
        </a:p>
      </dgm:t>
    </dgm:pt>
    <dgm:pt modelId="{FE004B7F-2487-49BF-BCE7-E9A1605BD79F}" type="sibTrans" cxnId="{5974669A-3140-4759-8071-1722C9774C29}">
      <dgm:prSet/>
      <dgm:spPr/>
      <dgm:t>
        <a:bodyPr/>
        <a:lstStyle/>
        <a:p>
          <a:endParaRPr lang="en-US"/>
        </a:p>
      </dgm:t>
    </dgm:pt>
    <dgm:pt modelId="{FA1E5CB0-65B6-41D8-8B63-8858BBF93602}">
      <dgm:prSet/>
      <dgm:spPr/>
      <dgm:t>
        <a:bodyPr/>
        <a:lstStyle/>
        <a:p>
          <a:r>
            <a:rPr lang="en-US" dirty="0"/>
            <a:t>Questions</a:t>
          </a:r>
        </a:p>
      </dgm:t>
    </dgm:pt>
    <dgm:pt modelId="{23F164A1-476C-45D8-BBDD-9130535AACE3}" type="parTrans" cxnId="{D6CA55FF-DB40-4D2E-88B3-74920731637D}">
      <dgm:prSet/>
      <dgm:spPr/>
      <dgm:t>
        <a:bodyPr/>
        <a:lstStyle/>
        <a:p>
          <a:endParaRPr lang="en-US"/>
        </a:p>
      </dgm:t>
    </dgm:pt>
    <dgm:pt modelId="{01F12136-23F7-485B-AB5D-5C2FCB107268}" type="sibTrans" cxnId="{D6CA55FF-DB40-4D2E-88B3-74920731637D}">
      <dgm:prSet/>
      <dgm:spPr/>
      <dgm:t>
        <a:bodyPr/>
        <a:lstStyle/>
        <a:p>
          <a:endParaRPr lang="en-US"/>
        </a:p>
      </dgm:t>
    </dgm:pt>
    <dgm:pt modelId="{7BD2917B-5B6B-410C-AA9F-E748406B6F77}">
      <dgm:prSet/>
      <dgm:spPr/>
      <dgm:t>
        <a:bodyPr/>
        <a:lstStyle/>
        <a:p>
          <a:r>
            <a:rPr lang="en-US"/>
            <a:t>Recommendations</a:t>
          </a:r>
        </a:p>
      </dgm:t>
    </dgm:pt>
    <dgm:pt modelId="{A327C435-C990-4580-9B1E-4C232D0F1EFA}" type="parTrans" cxnId="{0C5BEC31-D035-4BE9-B8F6-4F5B8F34E89D}">
      <dgm:prSet/>
      <dgm:spPr/>
      <dgm:t>
        <a:bodyPr/>
        <a:lstStyle/>
        <a:p>
          <a:endParaRPr lang="en-US"/>
        </a:p>
      </dgm:t>
    </dgm:pt>
    <dgm:pt modelId="{5782B844-8ADA-44E4-B9A0-1042656490A3}" type="sibTrans" cxnId="{0C5BEC31-D035-4BE9-B8F6-4F5B8F34E89D}">
      <dgm:prSet/>
      <dgm:spPr/>
      <dgm:t>
        <a:bodyPr/>
        <a:lstStyle/>
        <a:p>
          <a:endParaRPr lang="en-US"/>
        </a:p>
      </dgm:t>
    </dgm:pt>
    <dgm:pt modelId="{40E82AE3-C6D5-4C00-B965-B99711870414}">
      <dgm:prSet/>
      <dgm:spPr/>
      <dgm:t>
        <a:bodyPr/>
        <a:lstStyle/>
        <a:p>
          <a:r>
            <a:rPr lang="en-US"/>
            <a:t>Purpose</a:t>
          </a:r>
        </a:p>
      </dgm:t>
    </dgm:pt>
    <dgm:pt modelId="{27CC9663-C059-40A0-BAE2-B8E3F6EE0FB7}" type="parTrans" cxnId="{FAD4CF24-6C1D-4BDD-9F80-00D5C993B509}">
      <dgm:prSet/>
      <dgm:spPr/>
      <dgm:t>
        <a:bodyPr/>
        <a:lstStyle/>
        <a:p>
          <a:endParaRPr lang="en-US"/>
        </a:p>
      </dgm:t>
    </dgm:pt>
    <dgm:pt modelId="{46760570-7C7C-4439-8D1F-C9070ACAE6B1}" type="sibTrans" cxnId="{FAD4CF24-6C1D-4BDD-9F80-00D5C993B509}">
      <dgm:prSet/>
      <dgm:spPr/>
      <dgm:t>
        <a:bodyPr/>
        <a:lstStyle/>
        <a:p>
          <a:endParaRPr lang="en-US"/>
        </a:p>
      </dgm:t>
    </dgm:pt>
    <dgm:pt modelId="{7EAAFFBB-32AE-4B0B-A4FF-3BEA3C8811D7}">
      <dgm:prSet/>
      <dgm:spPr/>
      <dgm:t>
        <a:bodyPr/>
        <a:lstStyle/>
        <a:p>
          <a:r>
            <a:rPr lang="en-US" dirty="0"/>
            <a:t>Assist</a:t>
          </a:r>
        </a:p>
      </dgm:t>
    </dgm:pt>
    <dgm:pt modelId="{38A72366-7805-450A-AFA9-3F4D4F5A4424}" type="parTrans" cxnId="{3737BDD2-4B52-43E0-80C0-1C5EDE7AD295}">
      <dgm:prSet/>
      <dgm:spPr/>
      <dgm:t>
        <a:bodyPr/>
        <a:lstStyle/>
        <a:p>
          <a:endParaRPr lang="en-US"/>
        </a:p>
      </dgm:t>
    </dgm:pt>
    <dgm:pt modelId="{50FD9CC1-9BFC-4733-9DAE-ECA63810CF95}" type="sibTrans" cxnId="{3737BDD2-4B52-43E0-80C0-1C5EDE7AD295}">
      <dgm:prSet/>
      <dgm:spPr/>
      <dgm:t>
        <a:bodyPr/>
        <a:lstStyle/>
        <a:p>
          <a:endParaRPr lang="en-US"/>
        </a:p>
      </dgm:t>
    </dgm:pt>
    <dgm:pt modelId="{21FAF583-5442-4C84-8720-41E6696EEDB3}">
      <dgm:prSet/>
      <dgm:spPr/>
      <dgm:t>
        <a:bodyPr/>
        <a:lstStyle/>
        <a:p>
          <a:r>
            <a:rPr lang="en-US"/>
            <a:t>Accreditation Managers</a:t>
          </a:r>
        </a:p>
      </dgm:t>
    </dgm:pt>
    <dgm:pt modelId="{E688A7CB-9081-4797-82FC-9CB5A2DA7835}" type="parTrans" cxnId="{2B78940D-8278-48C4-A3E1-0112B7D3CA26}">
      <dgm:prSet/>
      <dgm:spPr/>
      <dgm:t>
        <a:bodyPr/>
        <a:lstStyle/>
        <a:p>
          <a:endParaRPr lang="en-US"/>
        </a:p>
      </dgm:t>
    </dgm:pt>
    <dgm:pt modelId="{33A5CD13-A9D6-42FD-8714-57392575C78B}" type="sibTrans" cxnId="{2B78940D-8278-48C4-A3E1-0112B7D3CA26}">
      <dgm:prSet/>
      <dgm:spPr/>
      <dgm:t>
        <a:bodyPr/>
        <a:lstStyle/>
        <a:p>
          <a:endParaRPr lang="en-US"/>
        </a:p>
      </dgm:t>
    </dgm:pt>
    <dgm:pt modelId="{2ABBDC24-9579-43FE-BDAE-BE7953E64FD5}">
      <dgm:prSet/>
      <dgm:spPr/>
      <dgm:t>
        <a:bodyPr/>
        <a:lstStyle/>
        <a:p>
          <a:r>
            <a:rPr lang="en-US"/>
            <a:t>Assessors</a:t>
          </a:r>
        </a:p>
      </dgm:t>
    </dgm:pt>
    <dgm:pt modelId="{BA84DE3B-28B1-4DE4-9408-A6C01E1E60B0}" type="parTrans" cxnId="{AEB253F7-A1F1-49FF-B4D7-79B2963A2E64}">
      <dgm:prSet/>
      <dgm:spPr/>
      <dgm:t>
        <a:bodyPr/>
        <a:lstStyle/>
        <a:p>
          <a:endParaRPr lang="en-US"/>
        </a:p>
      </dgm:t>
    </dgm:pt>
    <dgm:pt modelId="{4817893C-544E-4CA7-AA2F-D3974463CC31}" type="sibTrans" cxnId="{AEB253F7-A1F1-49FF-B4D7-79B2963A2E64}">
      <dgm:prSet/>
      <dgm:spPr/>
      <dgm:t>
        <a:bodyPr/>
        <a:lstStyle/>
        <a:p>
          <a:endParaRPr lang="en-US"/>
        </a:p>
      </dgm:t>
    </dgm:pt>
    <dgm:pt modelId="{AC97649F-AAD3-42EB-95D2-7E448C684AEC}">
      <dgm:prSet/>
      <dgm:spPr/>
      <dgm:t>
        <a:bodyPr/>
        <a:lstStyle/>
        <a:p>
          <a:r>
            <a:rPr lang="en-US"/>
            <a:t>“Living” documents</a:t>
          </a:r>
        </a:p>
      </dgm:t>
    </dgm:pt>
    <dgm:pt modelId="{ED5DA0A5-9A97-420C-B856-8ADB63FD76EE}" type="parTrans" cxnId="{D356A60B-76DE-42E4-8EC1-88FE9D8EED03}">
      <dgm:prSet/>
      <dgm:spPr/>
      <dgm:t>
        <a:bodyPr/>
        <a:lstStyle/>
        <a:p>
          <a:endParaRPr lang="en-US"/>
        </a:p>
      </dgm:t>
    </dgm:pt>
    <dgm:pt modelId="{4B7748A7-BE92-4C71-BB4D-699133D0DBB9}" type="sibTrans" cxnId="{D356A60B-76DE-42E4-8EC1-88FE9D8EED03}">
      <dgm:prSet/>
      <dgm:spPr/>
      <dgm:t>
        <a:bodyPr/>
        <a:lstStyle/>
        <a:p>
          <a:endParaRPr lang="en-US"/>
        </a:p>
      </dgm:t>
    </dgm:pt>
    <dgm:pt modelId="{61CE2D3F-2038-4A16-A544-3906D7B927A1}">
      <dgm:prSet/>
      <dgm:spPr/>
      <dgm:t>
        <a:bodyPr/>
        <a:lstStyle/>
        <a:p>
          <a:r>
            <a:rPr lang="en-US"/>
            <a:t>Continuously updated</a:t>
          </a:r>
        </a:p>
      </dgm:t>
    </dgm:pt>
    <dgm:pt modelId="{60D6C7E9-DF43-42E5-9854-92DEC3128116}" type="parTrans" cxnId="{D7FBB463-2C56-4500-948F-A90CD204DC99}">
      <dgm:prSet/>
      <dgm:spPr/>
      <dgm:t>
        <a:bodyPr/>
        <a:lstStyle/>
        <a:p>
          <a:endParaRPr lang="en-US"/>
        </a:p>
      </dgm:t>
    </dgm:pt>
    <dgm:pt modelId="{294F86CA-511A-4A84-84E7-4C3AE6CEDE56}" type="sibTrans" cxnId="{D7FBB463-2C56-4500-948F-A90CD204DC99}">
      <dgm:prSet/>
      <dgm:spPr/>
      <dgm:t>
        <a:bodyPr/>
        <a:lstStyle/>
        <a:p>
          <a:endParaRPr lang="en-US"/>
        </a:p>
      </dgm:t>
    </dgm:pt>
    <dgm:pt modelId="{6A956B43-FCBC-4112-A4B8-C59B195AC0A5}" type="pres">
      <dgm:prSet presAssocID="{0C83BD98-C0A1-4A75-9D64-1AE7B9F70FAE}" presName="root" presStyleCnt="0">
        <dgm:presLayoutVars>
          <dgm:dir/>
          <dgm:resizeHandles val="exact"/>
        </dgm:presLayoutVars>
      </dgm:prSet>
      <dgm:spPr/>
    </dgm:pt>
    <dgm:pt modelId="{BCE0D20A-D5A5-4D38-8D44-F3DD8400DB5E}" type="pres">
      <dgm:prSet presAssocID="{3AB86773-3A15-4E98-902A-D7551C5AD37B}" presName="compNode" presStyleCnt="0"/>
      <dgm:spPr/>
    </dgm:pt>
    <dgm:pt modelId="{823686CE-3707-43BC-BC0A-FADFC5A2A4B6}" type="pres">
      <dgm:prSet presAssocID="{3AB86773-3A15-4E98-902A-D7551C5AD37B}" presName="bgRect" presStyleLbl="bgShp" presStyleIdx="0" presStyleCnt="3"/>
      <dgm:spPr/>
    </dgm:pt>
    <dgm:pt modelId="{7558284C-76E0-4EAA-A467-498EAFFA5A06}" type="pres">
      <dgm:prSet presAssocID="{3AB86773-3A15-4E98-902A-D7551C5AD3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C8BB608A-E1F8-4D2E-AC8C-F23C218213DB}" type="pres">
      <dgm:prSet presAssocID="{3AB86773-3A15-4E98-902A-D7551C5AD37B}" presName="spaceRect" presStyleCnt="0"/>
      <dgm:spPr/>
    </dgm:pt>
    <dgm:pt modelId="{62BAB155-C957-4620-BF1A-DB601D3690F7}" type="pres">
      <dgm:prSet presAssocID="{3AB86773-3A15-4E98-902A-D7551C5AD37B}" presName="parTx" presStyleLbl="revTx" presStyleIdx="0" presStyleCnt="6">
        <dgm:presLayoutVars>
          <dgm:chMax val="0"/>
          <dgm:chPref val="0"/>
        </dgm:presLayoutVars>
      </dgm:prSet>
      <dgm:spPr/>
    </dgm:pt>
    <dgm:pt modelId="{F05A0001-0F15-4D3F-9819-090F64765223}" type="pres">
      <dgm:prSet presAssocID="{3AB86773-3A15-4E98-902A-D7551C5AD37B}" presName="desTx" presStyleLbl="revTx" presStyleIdx="1" presStyleCnt="6">
        <dgm:presLayoutVars/>
      </dgm:prSet>
      <dgm:spPr/>
    </dgm:pt>
    <dgm:pt modelId="{FE4F7D88-D4E8-444B-99D3-062D1A5184DE}" type="pres">
      <dgm:prSet presAssocID="{FE004B7F-2487-49BF-BCE7-E9A1605BD79F}" presName="sibTrans" presStyleCnt="0"/>
      <dgm:spPr/>
    </dgm:pt>
    <dgm:pt modelId="{6908E72B-FE74-4FFB-A6F5-48259BB31B9B}" type="pres">
      <dgm:prSet presAssocID="{40E82AE3-C6D5-4C00-B965-B99711870414}" presName="compNode" presStyleCnt="0"/>
      <dgm:spPr/>
    </dgm:pt>
    <dgm:pt modelId="{5F04FEE6-147E-452B-B5AC-F35A9F35A5D4}" type="pres">
      <dgm:prSet presAssocID="{40E82AE3-C6D5-4C00-B965-B99711870414}" presName="bgRect" presStyleLbl="bgShp" presStyleIdx="1" presStyleCnt="3"/>
      <dgm:spPr/>
    </dgm:pt>
    <dgm:pt modelId="{E8228464-5C4F-4A70-B074-D08EBB77A458}" type="pres">
      <dgm:prSet presAssocID="{40E82AE3-C6D5-4C00-B965-B9971187041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3554B7E5-02E0-45FA-8483-8B1954673551}" type="pres">
      <dgm:prSet presAssocID="{40E82AE3-C6D5-4C00-B965-B99711870414}" presName="spaceRect" presStyleCnt="0"/>
      <dgm:spPr/>
    </dgm:pt>
    <dgm:pt modelId="{5DEB8D92-9958-4404-9AD1-E959ABAD4FB0}" type="pres">
      <dgm:prSet presAssocID="{40E82AE3-C6D5-4C00-B965-B99711870414}" presName="parTx" presStyleLbl="revTx" presStyleIdx="2" presStyleCnt="6">
        <dgm:presLayoutVars>
          <dgm:chMax val="0"/>
          <dgm:chPref val="0"/>
        </dgm:presLayoutVars>
      </dgm:prSet>
      <dgm:spPr/>
    </dgm:pt>
    <dgm:pt modelId="{5931905A-33DC-4AD2-B108-AED41C9C2572}" type="pres">
      <dgm:prSet presAssocID="{40E82AE3-C6D5-4C00-B965-B99711870414}" presName="desTx" presStyleLbl="revTx" presStyleIdx="3" presStyleCnt="6">
        <dgm:presLayoutVars/>
      </dgm:prSet>
      <dgm:spPr/>
    </dgm:pt>
    <dgm:pt modelId="{12398346-019C-4FC0-AF25-8696C1A5F0A9}" type="pres">
      <dgm:prSet presAssocID="{46760570-7C7C-4439-8D1F-C9070ACAE6B1}" presName="sibTrans" presStyleCnt="0"/>
      <dgm:spPr/>
    </dgm:pt>
    <dgm:pt modelId="{9FA4635A-9316-40E2-822B-216108F06A4F}" type="pres">
      <dgm:prSet presAssocID="{AC97649F-AAD3-42EB-95D2-7E448C684AEC}" presName="compNode" presStyleCnt="0"/>
      <dgm:spPr/>
    </dgm:pt>
    <dgm:pt modelId="{F91BE931-00A6-493F-940B-E83E9012E094}" type="pres">
      <dgm:prSet presAssocID="{AC97649F-AAD3-42EB-95D2-7E448C684AEC}" presName="bgRect" presStyleLbl="bgShp" presStyleIdx="2" presStyleCnt="3"/>
      <dgm:spPr/>
    </dgm:pt>
    <dgm:pt modelId="{92C6FFD9-8536-43D4-8EED-E084C3D5B199}" type="pres">
      <dgm:prSet presAssocID="{AC97649F-AAD3-42EB-95D2-7E448C684A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x"/>
        </a:ext>
      </dgm:extLst>
    </dgm:pt>
    <dgm:pt modelId="{EBF372A9-6454-45B2-B6F8-710C402DFC2A}" type="pres">
      <dgm:prSet presAssocID="{AC97649F-AAD3-42EB-95D2-7E448C684AEC}" presName="spaceRect" presStyleCnt="0"/>
      <dgm:spPr/>
    </dgm:pt>
    <dgm:pt modelId="{70D12D15-214B-49A0-AB4E-8C07C637B3E7}" type="pres">
      <dgm:prSet presAssocID="{AC97649F-AAD3-42EB-95D2-7E448C684AEC}" presName="parTx" presStyleLbl="revTx" presStyleIdx="4" presStyleCnt="6">
        <dgm:presLayoutVars>
          <dgm:chMax val="0"/>
          <dgm:chPref val="0"/>
        </dgm:presLayoutVars>
      </dgm:prSet>
      <dgm:spPr/>
    </dgm:pt>
    <dgm:pt modelId="{F3A68686-22A7-4C0F-8091-EA330A0A04E1}" type="pres">
      <dgm:prSet presAssocID="{AC97649F-AAD3-42EB-95D2-7E448C684AEC}" presName="desTx" presStyleLbl="revTx" presStyleIdx="5" presStyleCnt="6">
        <dgm:presLayoutVars/>
      </dgm:prSet>
      <dgm:spPr/>
    </dgm:pt>
  </dgm:ptLst>
  <dgm:cxnLst>
    <dgm:cxn modelId="{D356A60B-76DE-42E4-8EC1-88FE9D8EED03}" srcId="{0C83BD98-C0A1-4A75-9D64-1AE7B9F70FAE}" destId="{AC97649F-AAD3-42EB-95D2-7E448C684AEC}" srcOrd="2" destOrd="0" parTransId="{ED5DA0A5-9A97-420C-B856-8ADB63FD76EE}" sibTransId="{4B7748A7-BE92-4C71-BB4D-699133D0DBB9}"/>
    <dgm:cxn modelId="{2B78940D-8278-48C4-A3E1-0112B7D3CA26}" srcId="{7EAAFFBB-32AE-4B0B-A4FF-3BEA3C8811D7}" destId="{21FAF583-5442-4C84-8720-41E6696EEDB3}" srcOrd="0" destOrd="0" parTransId="{E688A7CB-9081-4797-82FC-9CB5A2DA7835}" sibTransId="{33A5CD13-A9D6-42FD-8714-57392575C78B}"/>
    <dgm:cxn modelId="{876E1D17-6E68-4D5E-9221-EFF5F1A98C1C}" type="presOf" srcId="{3AB86773-3A15-4E98-902A-D7551C5AD37B}" destId="{62BAB155-C957-4620-BF1A-DB601D3690F7}" srcOrd="0" destOrd="0" presId="urn:microsoft.com/office/officeart/2018/2/layout/IconVerticalSolidList"/>
    <dgm:cxn modelId="{FD96161C-8C7B-42BB-BFC4-6C2D7B75C0FD}" type="presOf" srcId="{40E82AE3-C6D5-4C00-B965-B99711870414}" destId="{5DEB8D92-9958-4404-9AD1-E959ABAD4FB0}" srcOrd="0" destOrd="0" presId="urn:microsoft.com/office/officeart/2018/2/layout/IconVerticalSolidList"/>
    <dgm:cxn modelId="{FAD4CF24-6C1D-4BDD-9F80-00D5C993B509}" srcId="{0C83BD98-C0A1-4A75-9D64-1AE7B9F70FAE}" destId="{40E82AE3-C6D5-4C00-B965-B99711870414}" srcOrd="1" destOrd="0" parTransId="{27CC9663-C059-40A0-BAE2-B8E3F6EE0FB7}" sibTransId="{46760570-7C7C-4439-8D1F-C9070ACAE6B1}"/>
    <dgm:cxn modelId="{0C5BEC31-D035-4BE9-B8F6-4F5B8F34E89D}" srcId="{3AB86773-3A15-4E98-902A-D7551C5AD37B}" destId="{7BD2917B-5B6B-410C-AA9F-E748406B6F77}" srcOrd="1" destOrd="0" parTransId="{A327C435-C990-4580-9B1E-4C232D0F1EFA}" sibTransId="{5782B844-8ADA-44E4-B9A0-1042656490A3}"/>
    <dgm:cxn modelId="{D7FBB463-2C56-4500-948F-A90CD204DC99}" srcId="{AC97649F-AAD3-42EB-95D2-7E448C684AEC}" destId="{61CE2D3F-2038-4A16-A544-3906D7B927A1}" srcOrd="0" destOrd="0" parTransId="{60D6C7E9-DF43-42E5-9854-92DEC3128116}" sibTransId="{294F86CA-511A-4A84-84E7-4C3AE6CEDE56}"/>
    <dgm:cxn modelId="{826A4F4F-44CE-46F6-89B3-0A0CB382A1BA}" type="presOf" srcId="{AC97649F-AAD3-42EB-95D2-7E448C684AEC}" destId="{70D12D15-214B-49A0-AB4E-8C07C637B3E7}" srcOrd="0" destOrd="0" presId="urn:microsoft.com/office/officeart/2018/2/layout/IconVerticalSolidList"/>
    <dgm:cxn modelId="{6A91E885-CF65-4BB7-834E-A59D83E48A8C}" type="presOf" srcId="{2ABBDC24-9579-43FE-BDAE-BE7953E64FD5}" destId="{5931905A-33DC-4AD2-B108-AED41C9C2572}" srcOrd="0" destOrd="2" presId="urn:microsoft.com/office/officeart/2018/2/layout/IconVerticalSolidList"/>
    <dgm:cxn modelId="{5974669A-3140-4759-8071-1722C9774C29}" srcId="{0C83BD98-C0A1-4A75-9D64-1AE7B9F70FAE}" destId="{3AB86773-3A15-4E98-902A-D7551C5AD37B}" srcOrd="0" destOrd="0" parTransId="{9D53C050-F523-472F-A313-8ED4E33591AF}" sibTransId="{FE004B7F-2487-49BF-BCE7-E9A1605BD79F}"/>
    <dgm:cxn modelId="{866EC69B-2A0A-47EE-B028-F379DC4141E3}" type="presOf" srcId="{61CE2D3F-2038-4A16-A544-3906D7B927A1}" destId="{F3A68686-22A7-4C0F-8091-EA330A0A04E1}" srcOrd="0" destOrd="0" presId="urn:microsoft.com/office/officeart/2018/2/layout/IconVerticalSolidList"/>
    <dgm:cxn modelId="{2FDCC6B9-6623-4D53-9627-E28F2C8C5850}" type="presOf" srcId="{7EAAFFBB-32AE-4B0B-A4FF-3BEA3C8811D7}" destId="{5931905A-33DC-4AD2-B108-AED41C9C2572}" srcOrd="0" destOrd="0" presId="urn:microsoft.com/office/officeart/2018/2/layout/IconVerticalSolidList"/>
    <dgm:cxn modelId="{E11A9FBC-1C41-4CB6-B096-D5122E542F6D}" type="presOf" srcId="{FA1E5CB0-65B6-41D8-8B63-8858BBF93602}" destId="{F05A0001-0F15-4D3F-9819-090F64765223}" srcOrd="0" destOrd="0" presId="urn:microsoft.com/office/officeart/2018/2/layout/IconVerticalSolidList"/>
    <dgm:cxn modelId="{2A6E19C1-BBDA-472A-B11E-D6C9A2C3EE4B}" type="presOf" srcId="{0C83BD98-C0A1-4A75-9D64-1AE7B9F70FAE}" destId="{6A956B43-FCBC-4112-A4B8-C59B195AC0A5}" srcOrd="0" destOrd="0" presId="urn:microsoft.com/office/officeart/2018/2/layout/IconVerticalSolidList"/>
    <dgm:cxn modelId="{63ED82C7-B5A0-462A-AA27-A16207E0B74E}" type="presOf" srcId="{7BD2917B-5B6B-410C-AA9F-E748406B6F77}" destId="{F05A0001-0F15-4D3F-9819-090F64765223}" srcOrd="0" destOrd="1" presId="urn:microsoft.com/office/officeart/2018/2/layout/IconVerticalSolidList"/>
    <dgm:cxn modelId="{3737BDD2-4B52-43E0-80C0-1C5EDE7AD295}" srcId="{40E82AE3-C6D5-4C00-B965-B99711870414}" destId="{7EAAFFBB-32AE-4B0B-A4FF-3BEA3C8811D7}" srcOrd="0" destOrd="0" parTransId="{38A72366-7805-450A-AFA9-3F4D4F5A4424}" sibTransId="{50FD9CC1-9BFC-4733-9DAE-ECA63810CF95}"/>
    <dgm:cxn modelId="{33DFA2E5-B06E-48C4-93A0-76AF841AD3FE}" type="presOf" srcId="{21FAF583-5442-4C84-8720-41E6696EEDB3}" destId="{5931905A-33DC-4AD2-B108-AED41C9C2572}" srcOrd="0" destOrd="1" presId="urn:microsoft.com/office/officeart/2018/2/layout/IconVerticalSolidList"/>
    <dgm:cxn modelId="{AEB253F7-A1F1-49FF-B4D7-79B2963A2E64}" srcId="{7EAAFFBB-32AE-4B0B-A4FF-3BEA3C8811D7}" destId="{2ABBDC24-9579-43FE-BDAE-BE7953E64FD5}" srcOrd="1" destOrd="0" parTransId="{BA84DE3B-28B1-4DE4-9408-A6C01E1E60B0}" sibTransId="{4817893C-544E-4CA7-AA2F-D3974463CC31}"/>
    <dgm:cxn modelId="{D6CA55FF-DB40-4D2E-88B3-74920731637D}" srcId="{3AB86773-3A15-4E98-902A-D7551C5AD37B}" destId="{FA1E5CB0-65B6-41D8-8B63-8858BBF93602}" srcOrd="0" destOrd="0" parTransId="{23F164A1-476C-45D8-BBDD-9130535AACE3}" sibTransId="{01F12136-23F7-485B-AB5D-5C2FCB107268}"/>
    <dgm:cxn modelId="{826CC5A9-E514-4306-893E-067037D9C241}" type="presParOf" srcId="{6A956B43-FCBC-4112-A4B8-C59B195AC0A5}" destId="{BCE0D20A-D5A5-4D38-8D44-F3DD8400DB5E}" srcOrd="0" destOrd="0" presId="urn:microsoft.com/office/officeart/2018/2/layout/IconVerticalSolidList"/>
    <dgm:cxn modelId="{2D304E42-8396-4686-B822-60016167B6C4}" type="presParOf" srcId="{BCE0D20A-D5A5-4D38-8D44-F3DD8400DB5E}" destId="{823686CE-3707-43BC-BC0A-FADFC5A2A4B6}" srcOrd="0" destOrd="0" presId="urn:microsoft.com/office/officeart/2018/2/layout/IconVerticalSolidList"/>
    <dgm:cxn modelId="{FDEF105F-82EF-49A2-8EB1-32A51CBC049E}" type="presParOf" srcId="{BCE0D20A-D5A5-4D38-8D44-F3DD8400DB5E}" destId="{7558284C-76E0-4EAA-A467-498EAFFA5A06}" srcOrd="1" destOrd="0" presId="urn:microsoft.com/office/officeart/2018/2/layout/IconVerticalSolidList"/>
    <dgm:cxn modelId="{C630B8AE-D1AE-4CEF-A690-9B3BD449FDE0}" type="presParOf" srcId="{BCE0D20A-D5A5-4D38-8D44-F3DD8400DB5E}" destId="{C8BB608A-E1F8-4D2E-AC8C-F23C218213DB}" srcOrd="2" destOrd="0" presId="urn:microsoft.com/office/officeart/2018/2/layout/IconVerticalSolidList"/>
    <dgm:cxn modelId="{705FE957-D235-40D7-94B9-A58081FEF19C}" type="presParOf" srcId="{BCE0D20A-D5A5-4D38-8D44-F3DD8400DB5E}" destId="{62BAB155-C957-4620-BF1A-DB601D3690F7}" srcOrd="3" destOrd="0" presId="urn:microsoft.com/office/officeart/2018/2/layout/IconVerticalSolidList"/>
    <dgm:cxn modelId="{F1436C99-41E0-4053-9302-C6F8083A29D3}" type="presParOf" srcId="{BCE0D20A-D5A5-4D38-8D44-F3DD8400DB5E}" destId="{F05A0001-0F15-4D3F-9819-090F64765223}" srcOrd="4" destOrd="0" presId="urn:microsoft.com/office/officeart/2018/2/layout/IconVerticalSolidList"/>
    <dgm:cxn modelId="{C1371E43-C7CB-4370-A45A-767E0D18B0EC}" type="presParOf" srcId="{6A956B43-FCBC-4112-A4B8-C59B195AC0A5}" destId="{FE4F7D88-D4E8-444B-99D3-062D1A5184DE}" srcOrd="1" destOrd="0" presId="urn:microsoft.com/office/officeart/2018/2/layout/IconVerticalSolidList"/>
    <dgm:cxn modelId="{5B629B62-8A1C-4439-B054-BC04E0154F62}" type="presParOf" srcId="{6A956B43-FCBC-4112-A4B8-C59B195AC0A5}" destId="{6908E72B-FE74-4FFB-A6F5-48259BB31B9B}" srcOrd="2" destOrd="0" presId="urn:microsoft.com/office/officeart/2018/2/layout/IconVerticalSolidList"/>
    <dgm:cxn modelId="{2CFEED58-0B0F-407D-80A2-E1FEE8836D80}" type="presParOf" srcId="{6908E72B-FE74-4FFB-A6F5-48259BB31B9B}" destId="{5F04FEE6-147E-452B-B5AC-F35A9F35A5D4}" srcOrd="0" destOrd="0" presId="urn:microsoft.com/office/officeart/2018/2/layout/IconVerticalSolidList"/>
    <dgm:cxn modelId="{1BE9141B-8E75-4C99-809E-A2FF464A44D5}" type="presParOf" srcId="{6908E72B-FE74-4FFB-A6F5-48259BB31B9B}" destId="{E8228464-5C4F-4A70-B074-D08EBB77A458}" srcOrd="1" destOrd="0" presId="urn:microsoft.com/office/officeart/2018/2/layout/IconVerticalSolidList"/>
    <dgm:cxn modelId="{02D5A888-4737-4D5C-A322-D5C74B3980E7}" type="presParOf" srcId="{6908E72B-FE74-4FFB-A6F5-48259BB31B9B}" destId="{3554B7E5-02E0-45FA-8483-8B1954673551}" srcOrd="2" destOrd="0" presId="urn:microsoft.com/office/officeart/2018/2/layout/IconVerticalSolidList"/>
    <dgm:cxn modelId="{88F7FA8C-FAE4-455B-BC1C-626D0D2A7558}" type="presParOf" srcId="{6908E72B-FE74-4FFB-A6F5-48259BB31B9B}" destId="{5DEB8D92-9958-4404-9AD1-E959ABAD4FB0}" srcOrd="3" destOrd="0" presId="urn:microsoft.com/office/officeart/2018/2/layout/IconVerticalSolidList"/>
    <dgm:cxn modelId="{E4813762-C490-4F27-9102-14B34A262A02}" type="presParOf" srcId="{6908E72B-FE74-4FFB-A6F5-48259BB31B9B}" destId="{5931905A-33DC-4AD2-B108-AED41C9C2572}" srcOrd="4" destOrd="0" presId="urn:microsoft.com/office/officeart/2018/2/layout/IconVerticalSolidList"/>
    <dgm:cxn modelId="{3EDDC410-CE26-42EE-96F1-16D4211972EE}" type="presParOf" srcId="{6A956B43-FCBC-4112-A4B8-C59B195AC0A5}" destId="{12398346-019C-4FC0-AF25-8696C1A5F0A9}" srcOrd="3" destOrd="0" presId="urn:microsoft.com/office/officeart/2018/2/layout/IconVerticalSolidList"/>
    <dgm:cxn modelId="{0B3DCC5F-0AD6-4F25-A74F-CD76D5DE93FB}" type="presParOf" srcId="{6A956B43-FCBC-4112-A4B8-C59B195AC0A5}" destId="{9FA4635A-9316-40E2-822B-216108F06A4F}" srcOrd="4" destOrd="0" presId="urn:microsoft.com/office/officeart/2018/2/layout/IconVerticalSolidList"/>
    <dgm:cxn modelId="{0DB1FAB5-CA8A-4323-80DA-024F206067ED}" type="presParOf" srcId="{9FA4635A-9316-40E2-822B-216108F06A4F}" destId="{F91BE931-00A6-493F-940B-E83E9012E094}" srcOrd="0" destOrd="0" presId="urn:microsoft.com/office/officeart/2018/2/layout/IconVerticalSolidList"/>
    <dgm:cxn modelId="{E6A7ED95-2FFB-49E5-A4C8-36D5EB97B4C8}" type="presParOf" srcId="{9FA4635A-9316-40E2-822B-216108F06A4F}" destId="{92C6FFD9-8536-43D4-8EED-E084C3D5B199}" srcOrd="1" destOrd="0" presId="urn:microsoft.com/office/officeart/2018/2/layout/IconVerticalSolidList"/>
    <dgm:cxn modelId="{126A2C45-4DF4-49B4-8CD9-BAA195992D4D}" type="presParOf" srcId="{9FA4635A-9316-40E2-822B-216108F06A4F}" destId="{EBF372A9-6454-45B2-B6F8-710C402DFC2A}" srcOrd="2" destOrd="0" presId="urn:microsoft.com/office/officeart/2018/2/layout/IconVerticalSolidList"/>
    <dgm:cxn modelId="{47FB6A86-2F52-4C03-AA44-1BD4BD05F372}" type="presParOf" srcId="{9FA4635A-9316-40E2-822B-216108F06A4F}" destId="{70D12D15-214B-49A0-AB4E-8C07C637B3E7}" srcOrd="3" destOrd="0" presId="urn:microsoft.com/office/officeart/2018/2/layout/IconVerticalSolidList"/>
    <dgm:cxn modelId="{E280F96E-1D40-408E-A4B4-2C56505135E9}" type="presParOf" srcId="{9FA4635A-9316-40E2-822B-216108F06A4F}" destId="{F3A68686-22A7-4C0F-8091-EA330A0A04E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04BFD5E-21F9-4BAF-9152-98C88C9F7CAB}"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E070C7C-258A-4C42-990A-4C7E46745560}">
      <dgm:prSet/>
      <dgm:spPr/>
      <dgm:t>
        <a:bodyPr/>
        <a:lstStyle/>
        <a:p>
          <a:pPr>
            <a:lnSpc>
              <a:spcPct val="100000"/>
            </a:lnSpc>
            <a:defRPr b="1"/>
          </a:pPr>
          <a:r>
            <a:rPr lang="en-US" dirty="0"/>
            <a:t>Contact Sara Feaser at the Pennsylvania Chiefs of Police Association </a:t>
          </a:r>
        </a:p>
      </dgm:t>
    </dgm:pt>
    <dgm:pt modelId="{1991186A-3E8B-4765-9127-D0DE29B29A5C}" type="parTrans" cxnId="{D5D9DBBF-F8AC-47BA-86C9-BFABE79955DA}">
      <dgm:prSet/>
      <dgm:spPr/>
      <dgm:t>
        <a:bodyPr/>
        <a:lstStyle/>
        <a:p>
          <a:endParaRPr lang="en-US"/>
        </a:p>
      </dgm:t>
    </dgm:pt>
    <dgm:pt modelId="{54D80155-A53C-4EAD-9458-34ADA9E28FF5}" type="sibTrans" cxnId="{D5D9DBBF-F8AC-47BA-86C9-BFABE79955DA}">
      <dgm:prSet/>
      <dgm:spPr/>
      <dgm:t>
        <a:bodyPr/>
        <a:lstStyle/>
        <a:p>
          <a:endParaRPr lang="en-US"/>
        </a:p>
      </dgm:t>
    </dgm:pt>
    <dgm:pt modelId="{18F078E0-4F0C-4D54-8B3E-D1E3BFD8E6BD}">
      <dgm:prSet/>
      <dgm:spPr/>
      <dgm:t>
        <a:bodyPr/>
        <a:lstStyle/>
        <a:p>
          <a:pPr>
            <a:lnSpc>
              <a:spcPct val="100000"/>
            </a:lnSpc>
          </a:pPr>
          <a:r>
            <a:rPr lang="en-US" dirty="0"/>
            <a:t>Must be enrolled in the accreditation program or an accredited agency</a:t>
          </a:r>
        </a:p>
      </dgm:t>
    </dgm:pt>
    <dgm:pt modelId="{F474CD5C-824B-4BB9-BF3C-259634AD3446}" type="parTrans" cxnId="{F3B8A3E5-5DC6-4AB2-AC80-113C3EE0D265}">
      <dgm:prSet/>
      <dgm:spPr/>
      <dgm:t>
        <a:bodyPr/>
        <a:lstStyle/>
        <a:p>
          <a:endParaRPr lang="en-US"/>
        </a:p>
      </dgm:t>
    </dgm:pt>
    <dgm:pt modelId="{C70E6073-40EB-499D-A866-7A639B1239FE}" type="sibTrans" cxnId="{F3B8A3E5-5DC6-4AB2-AC80-113C3EE0D265}">
      <dgm:prSet/>
      <dgm:spPr/>
      <dgm:t>
        <a:bodyPr/>
        <a:lstStyle/>
        <a:p>
          <a:endParaRPr lang="en-US"/>
        </a:p>
      </dgm:t>
    </dgm:pt>
    <dgm:pt modelId="{BC42B713-CD75-4B0C-BD7A-5D1E369D8B3F}">
      <dgm:prSet/>
      <dgm:spPr/>
      <dgm:t>
        <a:bodyPr/>
        <a:lstStyle/>
        <a:p>
          <a:pPr>
            <a:lnSpc>
              <a:spcPct val="100000"/>
            </a:lnSpc>
            <a:defRPr b="1"/>
          </a:pPr>
          <a:r>
            <a:rPr lang="en-US"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www.powerdms.com</a:t>
          </a:r>
          <a:endParaRPr lang="en-US" dirty="0">
            <a:solidFill>
              <a:schemeClr val="tx1"/>
            </a:solidFill>
          </a:endParaRPr>
        </a:p>
      </dgm:t>
    </dgm:pt>
    <dgm:pt modelId="{A56A9782-6B61-4E9B-A6AC-B1AC21990CC9}" type="parTrans" cxnId="{78D0C8FC-CC41-43D0-AD78-2B16798F2E82}">
      <dgm:prSet/>
      <dgm:spPr/>
      <dgm:t>
        <a:bodyPr/>
        <a:lstStyle/>
        <a:p>
          <a:endParaRPr lang="en-US"/>
        </a:p>
      </dgm:t>
    </dgm:pt>
    <dgm:pt modelId="{35A80D4B-57CD-4DDD-A1E4-CF4130FD093B}" type="sibTrans" cxnId="{78D0C8FC-CC41-43D0-AD78-2B16798F2E82}">
      <dgm:prSet/>
      <dgm:spPr/>
      <dgm:t>
        <a:bodyPr/>
        <a:lstStyle/>
        <a:p>
          <a:endParaRPr lang="en-US"/>
        </a:p>
      </dgm:t>
    </dgm:pt>
    <dgm:pt modelId="{B59B70E8-D23B-4709-839F-04CB36623331}">
      <dgm:prSet/>
      <dgm:spPr/>
      <dgm:t>
        <a:bodyPr/>
        <a:lstStyle/>
        <a:p>
          <a:pPr>
            <a:lnSpc>
              <a:spcPct val="100000"/>
            </a:lnSpc>
          </a:pPr>
          <a:r>
            <a:rPr lang="en-US" dirty="0"/>
            <a:t>Site Key</a:t>
          </a:r>
        </a:p>
      </dgm:t>
    </dgm:pt>
    <dgm:pt modelId="{86E75326-1B86-431C-986E-AF7504F80871}" type="parTrans" cxnId="{12B438B5-3CBC-4485-9A96-B61D46DB216D}">
      <dgm:prSet/>
      <dgm:spPr/>
      <dgm:t>
        <a:bodyPr/>
        <a:lstStyle/>
        <a:p>
          <a:endParaRPr lang="en-US"/>
        </a:p>
      </dgm:t>
    </dgm:pt>
    <dgm:pt modelId="{7407C000-2722-43B9-9CAA-1EC4C6EC328E}" type="sibTrans" cxnId="{12B438B5-3CBC-4485-9A96-B61D46DB216D}">
      <dgm:prSet/>
      <dgm:spPr/>
      <dgm:t>
        <a:bodyPr/>
        <a:lstStyle/>
        <a:p>
          <a:endParaRPr lang="en-US"/>
        </a:p>
      </dgm:t>
    </dgm:pt>
    <dgm:pt modelId="{2E66ADA3-F005-4ECB-92C9-EC6F292847CF}">
      <dgm:prSet/>
      <dgm:spPr/>
      <dgm:t>
        <a:bodyPr/>
        <a:lstStyle/>
        <a:p>
          <a:pPr>
            <a:lnSpc>
              <a:spcPct val="100000"/>
            </a:lnSpc>
          </a:pPr>
          <a:r>
            <a:rPr lang="en-US" dirty="0"/>
            <a:t>Username</a:t>
          </a:r>
        </a:p>
        <a:p>
          <a:pPr>
            <a:lnSpc>
              <a:spcPct val="100000"/>
            </a:lnSpc>
          </a:pPr>
          <a:r>
            <a:rPr lang="en-US" dirty="0"/>
            <a:t>Password</a:t>
          </a:r>
        </a:p>
      </dgm:t>
    </dgm:pt>
    <dgm:pt modelId="{9F0E3E60-6D92-45A9-B83F-276A59B338A6}" type="parTrans" cxnId="{12E51D20-0663-4921-9591-7BB5631D7191}">
      <dgm:prSet/>
      <dgm:spPr/>
      <dgm:t>
        <a:bodyPr/>
        <a:lstStyle/>
        <a:p>
          <a:endParaRPr lang="en-US"/>
        </a:p>
      </dgm:t>
    </dgm:pt>
    <dgm:pt modelId="{281F902F-02C1-4E14-B937-6456FBDC2843}" type="sibTrans" cxnId="{12E51D20-0663-4921-9591-7BB5631D7191}">
      <dgm:prSet/>
      <dgm:spPr/>
      <dgm:t>
        <a:bodyPr/>
        <a:lstStyle/>
        <a:p>
          <a:endParaRPr lang="en-US"/>
        </a:p>
      </dgm:t>
    </dgm:pt>
    <dgm:pt modelId="{B07C8680-0859-4F94-8812-4560A0C8BAA9}" type="pres">
      <dgm:prSet presAssocID="{504BFD5E-21F9-4BAF-9152-98C88C9F7CAB}" presName="root" presStyleCnt="0">
        <dgm:presLayoutVars>
          <dgm:dir/>
          <dgm:resizeHandles val="exact"/>
        </dgm:presLayoutVars>
      </dgm:prSet>
      <dgm:spPr/>
    </dgm:pt>
    <dgm:pt modelId="{FF98BEDB-2E08-4D21-A615-945C1A4C1D4D}" type="pres">
      <dgm:prSet presAssocID="{9E070C7C-258A-4C42-990A-4C7E46745560}" presName="compNode" presStyleCnt="0"/>
      <dgm:spPr/>
    </dgm:pt>
    <dgm:pt modelId="{0309D8DA-397F-4031-A15C-8EDFE706D028}" type="pres">
      <dgm:prSet presAssocID="{9E070C7C-258A-4C42-990A-4C7E46745560}"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Office Worker"/>
        </a:ext>
      </dgm:extLst>
    </dgm:pt>
    <dgm:pt modelId="{391F37A3-CD77-49E1-9783-9E2A7552F542}" type="pres">
      <dgm:prSet presAssocID="{9E070C7C-258A-4C42-990A-4C7E46745560}" presName="iconSpace" presStyleCnt="0"/>
      <dgm:spPr/>
    </dgm:pt>
    <dgm:pt modelId="{FB184872-29F8-4510-B256-4C054C6E3A97}" type="pres">
      <dgm:prSet presAssocID="{9E070C7C-258A-4C42-990A-4C7E46745560}" presName="parTx" presStyleLbl="revTx" presStyleIdx="0" presStyleCnt="4">
        <dgm:presLayoutVars>
          <dgm:chMax val="0"/>
          <dgm:chPref val="0"/>
        </dgm:presLayoutVars>
      </dgm:prSet>
      <dgm:spPr/>
    </dgm:pt>
    <dgm:pt modelId="{2DCED0AC-F192-4CC2-B76A-CCCE50D32C4B}" type="pres">
      <dgm:prSet presAssocID="{9E070C7C-258A-4C42-990A-4C7E46745560}" presName="txSpace" presStyleCnt="0"/>
      <dgm:spPr/>
    </dgm:pt>
    <dgm:pt modelId="{0A50CFED-1F6D-4B17-BD20-AB0E4AF4D359}" type="pres">
      <dgm:prSet presAssocID="{9E070C7C-258A-4C42-990A-4C7E46745560}" presName="desTx" presStyleLbl="revTx" presStyleIdx="1" presStyleCnt="4">
        <dgm:presLayoutVars/>
      </dgm:prSet>
      <dgm:spPr/>
    </dgm:pt>
    <dgm:pt modelId="{C4BFF3CC-9FBB-4A85-B1B9-FBA9EBD65D4F}" type="pres">
      <dgm:prSet presAssocID="{54D80155-A53C-4EAD-9458-34ADA9E28FF5}" presName="sibTrans" presStyleCnt="0"/>
      <dgm:spPr/>
    </dgm:pt>
    <dgm:pt modelId="{E0E8E393-8FF0-4DE9-AE7E-0443055C51FB}" type="pres">
      <dgm:prSet presAssocID="{BC42B713-CD75-4B0C-BD7A-5D1E369D8B3F}" presName="compNode" presStyleCnt="0"/>
      <dgm:spPr/>
    </dgm:pt>
    <dgm:pt modelId="{6CE2BFD5-5821-4FAB-A221-5CCCEF13F69E}" type="pres">
      <dgm:prSet presAssocID="{BC42B713-CD75-4B0C-BD7A-5D1E369D8B3F}"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Key"/>
        </a:ext>
      </dgm:extLst>
    </dgm:pt>
    <dgm:pt modelId="{D34E2DC5-8E08-4AC1-871B-D47CA1C01BFA}" type="pres">
      <dgm:prSet presAssocID="{BC42B713-CD75-4B0C-BD7A-5D1E369D8B3F}" presName="iconSpace" presStyleCnt="0"/>
      <dgm:spPr/>
    </dgm:pt>
    <dgm:pt modelId="{A314B258-3D53-4440-B581-23C77EA0F209}" type="pres">
      <dgm:prSet presAssocID="{BC42B713-CD75-4B0C-BD7A-5D1E369D8B3F}" presName="parTx" presStyleLbl="revTx" presStyleIdx="2" presStyleCnt="4">
        <dgm:presLayoutVars>
          <dgm:chMax val="0"/>
          <dgm:chPref val="0"/>
        </dgm:presLayoutVars>
      </dgm:prSet>
      <dgm:spPr/>
    </dgm:pt>
    <dgm:pt modelId="{EEE08473-5929-4A64-B8C0-86ED32739A3E}" type="pres">
      <dgm:prSet presAssocID="{BC42B713-CD75-4B0C-BD7A-5D1E369D8B3F}" presName="txSpace" presStyleCnt="0"/>
      <dgm:spPr/>
    </dgm:pt>
    <dgm:pt modelId="{6E49A088-B38E-4D53-BF5B-3FF0DB9F631C}" type="pres">
      <dgm:prSet presAssocID="{BC42B713-CD75-4B0C-BD7A-5D1E369D8B3F}" presName="desTx" presStyleLbl="revTx" presStyleIdx="3" presStyleCnt="4">
        <dgm:presLayoutVars/>
      </dgm:prSet>
      <dgm:spPr/>
    </dgm:pt>
  </dgm:ptLst>
  <dgm:cxnLst>
    <dgm:cxn modelId="{12E51D20-0663-4921-9591-7BB5631D7191}" srcId="{BC42B713-CD75-4B0C-BD7A-5D1E369D8B3F}" destId="{2E66ADA3-F005-4ECB-92C9-EC6F292847CF}" srcOrd="1" destOrd="0" parTransId="{9F0E3E60-6D92-45A9-B83F-276A59B338A6}" sibTransId="{281F902F-02C1-4E14-B937-6456FBDC2843}"/>
    <dgm:cxn modelId="{8F01933E-73EB-4562-97DC-DABC9366C86C}" type="presOf" srcId="{B59B70E8-D23B-4709-839F-04CB36623331}" destId="{6E49A088-B38E-4D53-BF5B-3FF0DB9F631C}" srcOrd="0" destOrd="0" presId="urn:microsoft.com/office/officeart/2018/5/layout/CenteredIconLabelDescriptionList"/>
    <dgm:cxn modelId="{BF682B47-8E6B-44A7-97C6-3B72B7748104}" type="presOf" srcId="{BC42B713-CD75-4B0C-BD7A-5D1E369D8B3F}" destId="{A314B258-3D53-4440-B581-23C77EA0F209}" srcOrd="0" destOrd="0" presId="urn:microsoft.com/office/officeart/2018/5/layout/CenteredIconLabelDescriptionList"/>
    <dgm:cxn modelId="{52E1E657-DA5D-4671-B012-E56CE0AA084C}" type="presOf" srcId="{2E66ADA3-F005-4ECB-92C9-EC6F292847CF}" destId="{6E49A088-B38E-4D53-BF5B-3FF0DB9F631C}" srcOrd="0" destOrd="1" presId="urn:microsoft.com/office/officeart/2018/5/layout/CenteredIconLabelDescriptionList"/>
    <dgm:cxn modelId="{E78E7081-1A08-4F97-83E8-D1748E1E84D3}" type="presOf" srcId="{18F078E0-4F0C-4D54-8B3E-D1E3BFD8E6BD}" destId="{0A50CFED-1F6D-4B17-BD20-AB0E4AF4D359}" srcOrd="0" destOrd="0" presId="urn:microsoft.com/office/officeart/2018/5/layout/CenteredIconLabelDescriptionList"/>
    <dgm:cxn modelId="{27DC1E93-15F0-4ADF-A6E7-EA1396AFFC83}" type="presOf" srcId="{504BFD5E-21F9-4BAF-9152-98C88C9F7CAB}" destId="{B07C8680-0859-4F94-8812-4560A0C8BAA9}" srcOrd="0" destOrd="0" presId="urn:microsoft.com/office/officeart/2018/5/layout/CenteredIconLabelDescriptionList"/>
    <dgm:cxn modelId="{12B438B5-3CBC-4485-9A96-B61D46DB216D}" srcId="{BC42B713-CD75-4B0C-BD7A-5D1E369D8B3F}" destId="{B59B70E8-D23B-4709-839F-04CB36623331}" srcOrd="0" destOrd="0" parTransId="{86E75326-1B86-431C-986E-AF7504F80871}" sibTransId="{7407C000-2722-43B9-9CAA-1EC4C6EC328E}"/>
    <dgm:cxn modelId="{D5D9DBBF-F8AC-47BA-86C9-BFABE79955DA}" srcId="{504BFD5E-21F9-4BAF-9152-98C88C9F7CAB}" destId="{9E070C7C-258A-4C42-990A-4C7E46745560}" srcOrd="0" destOrd="0" parTransId="{1991186A-3E8B-4765-9127-D0DE29B29A5C}" sibTransId="{54D80155-A53C-4EAD-9458-34ADA9E28FF5}"/>
    <dgm:cxn modelId="{F3B8A3E5-5DC6-4AB2-AC80-113C3EE0D265}" srcId="{9E070C7C-258A-4C42-990A-4C7E46745560}" destId="{18F078E0-4F0C-4D54-8B3E-D1E3BFD8E6BD}" srcOrd="0" destOrd="0" parTransId="{F474CD5C-824B-4BB9-BF3C-259634AD3446}" sibTransId="{C70E6073-40EB-499D-A866-7A639B1239FE}"/>
    <dgm:cxn modelId="{23CF53F8-D998-464E-8693-F18167362E18}" type="presOf" srcId="{9E070C7C-258A-4C42-990A-4C7E46745560}" destId="{FB184872-29F8-4510-B256-4C054C6E3A97}" srcOrd="0" destOrd="0" presId="urn:microsoft.com/office/officeart/2018/5/layout/CenteredIconLabelDescriptionList"/>
    <dgm:cxn modelId="{78D0C8FC-CC41-43D0-AD78-2B16798F2E82}" srcId="{504BFD5E-21F9-4BAF-9152-98C88C9F7CAB}" destId="{BC42B713-CD75-4B0C-BD7A-5D1E369D8B3F}" srcOrd="1" destOrd="0" parTransId="{A56A9782-6B61-4E9B-A6AC-B1AC21990CC9}" sibTransId="{35A80D4B-57CD-4DDD-A1E4-CF4130FD093B}"/>
    <dgm:cxn modelId="{BF4A2244-27BF-4B7D-83C0-EB3CA6CDCDEE}" type="presParOf" srcId="{B07C8680-0859-4F94-8812-4560A0C8BAA9}" destId="{FF98BEDB-2E08-4D21-A615-945C1A4C1D4D}" srcOrd="0" destOrd="0" presId="urn:microsoft.com/office/officeart/2018/5/layout/CenteredIconLabelDescriptionList"/>
    <dgm:cxn modelId="{88C17C0A-DF9F-481F-A039-5B7E9997419D}" type="presParOf" srcId="{FF98BEDB-2E08-4D21-A615-945C1A4C1D4D}" destId="{0309D8DA-397F-4031-A15C-8EDFE706D028}" srcOrd="0" destOrd="0" presId="urn:microsoft.com/office/officeart/2018/5/layout/CenteredIconLabelDescriptionList"/>
    <dgm:cxn modelId="{A7EECEC4-698C-4925-A8FF-3E6AB901CC55}" type="presParOf" srcId="{FF98BEDB-2E08-4D21-A615-945C1A4C1D4D}" destId="{391F37A3-CD77-49E1-9783-9E2A7552F542}" srcOrd="1" destOrd="0" presId="urn:microsoft.com/office/officeart/2018/5/layout/CenteredIconLabelDescriptionList"/>
    <dgm:cxn modelId="{600B2EF4-833E-49C1-83CD-8F3702BD34A4}" type="presParOf" srcId="{FF98BEDB-2E08-4D21-A615-945C1A4C1D4D}" destId="{FB184872-29F8-4510-B256-4C054C6E3A97}" srcOrd="2" destOrd="0" presId="urn:microsoft.com/office/officeart/2018/5/layout/CenteredIconLabelDescriptionList"/>
    <dgm:cxn modelId="{A0BFE1D9-F59E-47DA-8675-86D1DD00B6F3}" type="presParOf" srcId="{FF98BEDB-2E08-4D21-A615-945C1A4C1D4D}" destId="{2DCED0AC-F192-4CC2-B76A-CCCE50D32C4B}" srcOrd="3" destOrd="0" presId="urn:microsoft.com/office/officeart/2018/5/layout/CenteredIconLabelDescriptionList"/>
    <dgm:cxn modelId="{700F5FBC-2E60-4332-B651-A6080D17D51A}" type="presParOf" srcId="{FF98BEDB-2E08-4D21-A615-945C1A4C1D4D}" destId="{0A50CFED-1F6D-4B17-BD20-AB0E4AF4D359}" srcOrd="4" destOrd="0" presId="urn:microsoft.com/office/officeart/2018/5/layout/CenteredIconLabelDescriptionList"/>
    <dgm:cxn modelId="{4DEC56FE-F38C-4CFC-89F1-7A70D3BF2704}" type="presParOf" srcId="{B07C8680-0859-4F94-8812-4560A0C8BAA9}" destId="{C4BFF3CC-9FBB-4A85-B1B9-FBA9EBD65D4F}" srcOrd="1" destOrd="0" presId="urn:microsoft.com/office/officeart/2018/5/layout/CenteredIconLabelDescriptionList"/>
    <dgm:cxn modelId="{1818E94F-3A9C-4CD2-9337-0EC1F84D04AC}" type="presParOf" srcId="{B07C8680-0859-4F94-8812-4560A0C8BAA9}" destId="{E0E8E393-8FF0-4DE9-AE7E-0443055C51FB}" srcOrd="2" destOrd="0" presId="urn:microsoft.com/office/officeart/2018/5/layout/CenteredIconLabelDescriptionList"/>
    <dgm:cxn modelId="{2B289173-A43D-46C2-84BA-9D25666CBACC}" type="presParOf" srcId="{E0E8E393-8FF0-4DE9-AE7E-0443055C51FB}" destId="{6CE2BFD5-5821-4FAB-A221-5CCCEF13F69E}" srcOrd="0" destOrd="0" presId="urn:microsoft.com/office/officeart/2018/5/layout/CenteredIconLabelDescriptionList"/>
    <dgm:cxn modelId="{2FE34F81-994E-40DD-8C63-39E7F79EF07F}" type="presParOf" srcId="{E0E8E393-8FF0-4DE9-AE7E-0443055C51FB}" destId="{D34E2DC5-8E08-4AC1-871B-D47CA1C01BFA}" srcOrd="1" destOrd="0" presId="urn:microsoft.com/office/officeart/2018/5/layout/CenteredIconLabelDescriptionList"/>
    <dgm:cxn modelId="{07B2EE8F-8B2E-4731-8523-7552BF2DD2A3}" type="presParOf" srcId="{E0E8E393-8FF0-4DE9-AE7E-0443055C51FB}" destId="{A314B258-3D53-4440-B581-23C77EA0F209}" srcOrd="2" destOrd="0" presId="urn:microsoft.com/office/officeart/2018/5/layout/CenteredIconLabelDescriptionList"/>
    <dgm:cxn modelId="{603AC6D3-6D13-41D9-9786-4BCAF9569A5B}" type="presParOf" srcId="{E0E8E393-8FF0-4DE9-AE7E-0443055C51FB}" destId="{EEE08473-5929-4A64-B8C0-86ED32739A3E}" srcOrd="3" destOrd="0" presId="urn:microsoft.com/office/officeart/2018/5/layout/CenteredIconLabelDescriptionList"/>
    <dgm:cxn modelId="{A302D733-A288-46DB-B79E-13D33F75D6BF}" type="presParOf" srcId="{E0E8E393-8FF0-4DE9-AE7E-0443055C51FB}" destId="{6E49A088-B38E-4D53-BF5B-3FF0DB9F631C}"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60B0C6E-4DA6-425F-A437-22369A6801F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1AC51FC-8F3D-4D3A-88AF-8A34E47BF462}">
      <dgm:prSet/>
      <dgm:spPr/>
      <dgm:t>
        <a:bodyPr/>
        <a:lstStyle/>
        <a:p>
          <a:pPr>
            <a:lnSpc>
              <a:spcPct val="100000"/>
            </a:lnSpc>
          </a:pPr>
          <a:r>
            <a:rPr lang="en-US" dirty="0"/>
            <a:t>Proofs of Compliance</a:t>
          </a:r>
        </a:p>
      </dgm:t>
    </dgm:pt>
    <dgm:pt modelId="{4CD54151-A589-474C-84EC-389D4E349CA0}" type="parTrans" cxnId="{D5CB9A17-3A3E-4807-9C94-3FA9314E1C90}">
      <dgm:prSet/>
      <dgm:spPr/>
      <dgm:t>
        <a:bodyPr/>
        <a:lstStyle/>
        <a:p>
          <a:endParaRPr lang="en-US"/>
        </a:p>
      </dgm:t>
    </dgm:pt>
    <dgm:pt modelId="{A94314BD-067A-4205-A5C3-649482875F58}" type="sibTrans" cxnId="{D5CB9A17-3A3E-4807-9C94-3FA9314E1C90}">
      <dgm:prSet/>
      <dgm:spPr/>
      <dgm:t>
        <a:bodyPr/>
        <a:lstStyle/>
        <a:p>
          <a:endParaRPr lang="en-US"/>
        </a:p>
      </dgm:t>
    </dgm:pt>
    <dgm:pt modelId="{C91017BB-BBC0-47F9-8363-2B14A754902E}">
      <dgm:prSet/>
      <dgm:spPr/>
      <dgm:t>
        <a:bodyPr/>
        <a:lstStyle/>
        <a:p>
          <a:pPr>
            <a:lnSpc>
              <a:spcPct val="100000"/>
            </a:lnSpc>
          </a:pPr>
          <a:r>
            <a:rPr lang="en-US"/>
            <a:t>Notes</a:t>
          </a:r>
        </a:p>
      </dgm:t>
    </dgm:pt>
    <dgm:pt modelId="{1CCEF83C-F6E1-4CC3-B4B5-962976624AC7}" type="parTrans" cxnId="{AA953C44-8BB9-4F78-8932-10960D467292}">
      <dgm:prSet/>
      <dgm:spPr/>
      <dgm:t>
        <a:bodyPr/>
        <a:lstStyle/>
        <a:p>
          <a:endParaRPr lang="en-US"/>
        </a:p>
      </dgm:t>
    </dgm:pt>
    <dgm:pt modelId="{D76AC184-878F-4893-BAD4-12AB97347333}" type="sibTrans" cxnId="{AA953C44-8BB9-4F78-8932-10960D467292}">
      <dgm:prSet/>
      <dgm:spPr/>
      <dgm:t>
        <a:bodyPr/>
        <a:lstStyle/>
        <a:p>
          <a:endParaRPr lang="en-US"/>
        </a:p>
      </dgm:t>
    </dgm:pt>
    <dgm:pt modelId="{67BF8493-44D8-40BA-9ABA-F0A510D865E5}">
      <dgm:prSet/>
      <dgm:spPr/>
      <dgm:t>
        <a:bodyPr/>
        <a:lstStyle/>
        <a:p>
          <a:pPr>
            <a:lnSpc>
              <a:spcPct val="100000"/>
            </a:lnSpc>
          </a:pPr>
          <a:r>
            <a:rPr lang="en-US"/>
            <a:t>How proofs are to be shown</a:t>
          </a:r>
        </a:p>
      </dgm:t>
    </dgm:pt>
    <dgm:pt modelId="{B8CDB1AD-B305-42B3-977C-8EAC1E7FC5AD}" type="parTrans" cxnId="{5434A62B-B5ED-41E7-8D75-999D54F1D269}">
      <dgm:prSet/>
      <dgm:spPr/>
      <dgm:t>
        <a:bodyPr/>
        <a:lstStyle/>
        <a:p>
          <a:endParaRPr lang="en-US"/>
        </a:p>
      </dgm:t>
    </dgm:pt>
    <dgm:pt modelId="{3239A934-4C7D-4793-B65C-D2FF70D00139}" type="sibTrans" cxnId="{5434A62B-B5ED-41E7-8D75-999D54F1D269}">
      <dgm:prSet/>
      <dgm:spPr/>
      <dgm:t>
        <a:bodyPr/>
        <a:lstStyle/>
        <a:p>
          <a:endParaRPr lang="en-US"/>
        </a:p>
      </dgm:t>
    </dgm:pt>
    <dgm:pt modelId="{2079AF9C-DC36-43DF-B8E0-1D11C5CBE2DE}">
      <dgm:prSet/>
      <dgm:spPr/>
      <dgm:t>
        <a:bodyPr/>
        <a:lstStyle/>
        <a:p>
          <a:pPr>
            <a:lnSpc>
              <a:spcPct val="100000"/>
            </a:lnSpc>
          </a:pPr>
          <a:r>
            <a:rPr lang="en-US"/>
            <a:t>Address specifc issues</a:t>
          </a:r>
        </a:p>
      </dgm:t>
    </dgm:pt>
    <dgm:pt modelId="{31140A3D-F4B1-45A6-BB34-FB1C30697DDB}" type="parTrans" cxnId="{C7D0897F-D8A1-4875-9651-E0D74CD7E157}">
      <dgm:prSet/>
      <dgm:spPr/>
      <dgm:t>
        <a:bodyPr/>
        <a:lstStyle/>
        <a:p>
          <a:endParaRPr lang="en-US"/>
        </a:p>
      </dgm:t>
    </dgm:pt>
    <dgm:pt modelId="{ADC7833B-F605-4366-A729-B8E52525EF64}" type="sibTrans" cxnId="{C7D0897F-D8A1-4875-9651-E0D74CD7E157}">
      <dgm:prSet/>
      <dgm:spPr/>
      <dgm:t>
        <a:bodyPr/>
        <a:lstStyle/>
        <a:p>
          <a:endParaRPr lang="en-US"/>
        </a:p>
      </dgm:t>
    </dgm:pt>
    <dgm:pt modelId="{18EA9EEA-FC60-4EC5-8FDB-849618CE54A6}" type="pres">
      <dgm:prSet presAssocID="{460B0C6E-4DA6-425F-A437-22369A6801F7}" presName="root" presStyleCnt="0">
        <dgm:presLayoutVars>
          <dgm:dir/>
          <dgm:resizeHandles val="exact"/>
        </dgm:presLayoutVars>
      </dgm:prSet>
      <dgm:spPr/>
    </dgm:pt>
    <dgm:pt modelId="{85310A15-FEA8-4741-A6D5-9ED9C2D2112E}" type="pres">
      <dgm:prSet presAssocID="{11AC51FC-8F3D-4D3A-88AF-8A34E47BF462}" presName="compNode" presStyleCnt="0"/>
      <dgm:spPr/>
    </dgm:pt>
    <dgm:pt modelId="{85251849-8769-4E76-9812-59E396C2EAE8}" type="pres">
      <dgm:prSet presAssocID="{11AC51FC-8F3D-4D3A-88AF-8A34E47BF462}" presName="bgRect" presStyleLbl="bgShp" presStyleIdx="0" presStyleCnt="2"/>
      <dgm:spPr/>
    </dgm:pt>
    <dgm:pt modelId="{F1FCE093-1393-47FE-9AD2-58DF7491CF9A}" type="pres">
      <dgm:prSet presAssocID="{11AC51FC-8F3D-4D3A-88AF-8A34E47BF46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42BAB632-9CDD-4D6D-8E55-E14CBD2ABDB5}" type="pres">
      <dgm:prSet presAssocID="{11AC51FC-8F3D-4D3A-88AF-8A34E47BF462}" presName="spaceRect" presStyleCnt="0"/>
      <dgm:spPr/>
    </dgm:pt>
    <dgm:pt modelId="{1AE8F3B6-A983-49FD-BA34-0085C0749FE3}" type="pres">
      <dgm:prSet presAssocID="{11AC51FC-8F3D-4D3A-88AF-8A34E47BF462}" presName="parTx" presStyleLbl="revTx" presStyleIdx="0" presStyleCnt="3">
        <dgm:presLayoutVars>
          <dgm:chMax val="0"/>
          <dgm:chPref val="0"/>
        </dgm:presLayoutVars>
      </dgm:prSet>
      <dgm:spPr/>
    </dgm:pt>
    <dgm:pt modelId="{03DC713D-6A41-4766-8302-DC3DA5B5684A}" type="pres">
      <dgm:prSet presAssocID="{A94314BD-067A-4205-A5C3-649482875F58}" presName="sibTrans" presStyleCnt="0"/>
      <dgm:spPr/>
    </dgm:pt>
    <dgm:pt modelId="{57139DEA-720F-4C26-B86F-C6B4A5DAA77D}" type="pres">
      <dgm:prSet presAssocID="{C91017BB-BBC0-47F9-8363-2B14A754902E}" presName="compNode" presStyleCnt="0"/>
      <dgm:spPr/>
    </dgm:pt>
    <dgm:pt modelId="{10D1E8F1-87EE-4312-8090-641EFB5D8BE1}" type="pres">
      <dgm:prSet presAssocID="{C91017BB-BBC0-47F9-8363-2B14A754902E}" presName="bgRect" presStyleLbl="bgShp" presStyleIdx="1" presStyleCnt="2"/>
      <dgm:spPr/>
    </dgm:pt>
    <dgm:pt modelId="{E0F05B1B-74EE-4AD7-AEBE-52CA552FED88}" type="pres">
      <dgm:prSet presAssocID="{C91017BB-BBC0-47F9-8363-2B14A754902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4CD4193F-66CD-4C84-A803-6D097245B953}" type="pres">
      <dgm:prSet presAssocID="{C91017BB-BBC0-47F9-8363-2B14A754902E}" presName="spaceRect" presStyleCnt="0"/>
      <dgm:spPr/>
    </dgm:pt>
    <dgm:pt modelId="{125BD087-3849-4BCE-9470-21FE375681EA}" type="pres">
      <dgm:prSet presAssocID="{C91017BB-BBC0-47F9-8363-2B14A754902E}" presName="parTx" presStyleLbl="revTx" presStyleIdx="1" presStyleCnt="3">
        <dgm:presLayoutVars>
          <dgm:chMax val="0"/>
          <dgm:chPref val="0"/>
        </dgm:presLayoutVars>
      </dgm:prSet>
      <dgm:spPr/>
    </dgm:pt>
    <dgm:pt modelId="{F11A9DC4-DB13-407C-A1B6-83AC4BCBFC39}" type="pres">
      <dgm:prSet presAssocID="{C91017BB-BBC0-47F9-8363-2B14A754902E}" presName="desTx" presStyleLbl="revTx" presStyleIdx="2" presStyleCnt="3">
        <dgm:presLayoutVars/>
      </dgm:prSet>
      <dgm:spPr/>
    </dgm:pt>
  </dgm:ptLst>
  <dgm:cxnLst>
    <dgm:cxn modelId="{D5CB9A17-3A3E-4807-9C94-3FA9314E1C90}" srcId="{460B0C6E-4DA6-425F-A437-22369A6801F7}" destId="{11AC51FC-8F3D-4D3A-88AF-8A34E47BF462}" srcOrd="0" destOrd="0" parTransId="{4CD54151-A589-474C-84EC-389D4E349CA0}" sibTransId="{A94314BD-067A-4205-A5C3-649482875F58}"/>
    <dgm:cxn modelId="{5434A62B-B5ED-41E7-8D75-999D54F1D269}" srcId="{C91017BB-BBC0-47F9-8363-2B14A754902E}" destId="{67BF8493-44D8-40BA-9ABA-F0A510D865E5}" srcOrd="0" destOrd="0" parTransId="{B8CDB1AD-B305-42B3-977C-8EAC1E7FC5AD}" sibTransId="{3239A934-4C7D-4793-B65C-D2FF70D00139}"/>
    <dgm:cxn modelId="{7CD69238-F000-4EA7-B05B-199C39051E51}" type="presOf" srcId="{11AC51FC-8F3D-4D3A-88AF-8A34E47BF462}" destId="{1AE8F3B6-A983-49FD-BA34-0085C0749FE3}" srcOrd="0" destOrd="0" presId="urn:microsoft.com/office/officeart/2018/2/layout/IconVerticalSolidList"/>
    <dgm:cxn modelId="{9A9FCB3C-4CA3-4CD5-B635-BE21F921627C}" type="presOf" srcId="{67BF8493-44D8-40BA-9ABA-F0A510D865E5}" destId="{F11A9DC4-DB13-407C-A1B6-83AC4BCBFC39}" srcOrd="0" destOrd="0" presId="urn:microsoft.com/office/officeart/2018/2/layout/IconVerticalSolidList"/>
    <dgm:cxn modelId="{AA953C44-8BB9-4F78-8932-10960D467292}" srcId="{460B0C6E-4DA6-425F-A437-22369A6801F7}" destId="{C91017BB-BBC0-47F9-8363-2B14A754902E}" srcOrd="1" destOrd="0" parTransId="{1CCEF83C-F6E1-4CC3-B4B5-962976624AC7}" sibTransId="{D76AC184-878F-4893-BAD4-12AB97347333}"/>
    <dgm:cxn modelId="{C7D0897F-D8A1-4875-9651-E0D74CD7E157}" srcId="{C91017BB-BBC0-47F9-8363-2B14A754902E}" destId="{2079AF9C-DC36-43DF-B8E0-1D11C5CBE2DE}" srcOrd="1" destOrd="0" parTransId="{31140A3D-F4B1-45A6-BB34-FB1C30697DDB}" sibTransId="{ADC7833B-F605-4366-A729-B8E52525EF64}"/>
    <dgm:cxn modelId="{6C771991-271B-47F6-AD5E-EFFF4C18F089}" type="presOf" srcId="{2079AF9C-DC36-43DF-B8E0-1D11C5CBE2DE}" destId="{F11A9DC4-DB13-407C-A1B6-83AC4BCBFC39}" srcOrd="0" destOrd="1" presId="urn:microsoft.com/office/officeart/2018/2/layout/IconVerticalSolidList"/>
    <dgm:cxn modelId="{7D18D292-9985-48D4-B141-7B44472936F9}" type="presOf" srcId="{C91017BB-BBC0-47F9-8363-2B14A754902E}" destId="{125BD087-3849-4BCE-9470-21FE375681EA}" srcOrd="0" destOrd="0" presId="urn:microsoft.com/office/officeart/2018/2/layout/IconVerticalSolidList"/>
    <dgm:cxn modelId="{996FAEA4-79AC-4B2E-ADF2-FD1EC42C689E}" type="presOf" srcId="{460B0C6E-4DA6-425F-A437-22369A6801F7}" destId="{18EA9EEA-FC60-4EC5-8FDB-849618CE54A6}" srcOrd="0" destOrd="0" presId="urn:microsoft.com/office/officeart/2018/2/layout/IconVerticalSolidList"/>
    <dgm:cxn modelId="{5E98B5A9-758F-4A1D-9707-6E4B7B443A51}" type="presParOf" srcId="{18EA9EEA-FC60-4EC5-8FDB-849618CE54A6}" destId="{85310A15-FEA8-4741-A6D5-9ED9C2D2112E}" srcOrd="0" destOrd="0" presId="urn:microsoft.com/office/officeart/2018/2/layout/IconVerticalSolidList"/>
    <dgm:cxn modelId="{F24542BC-4FC3-4421-AFB3-87429514A63D}" type="presParOf" srcId="{85310A15-FEA8-4741-A6D5-9ED9C2D2112E}" destId="{85251849-8769-4E76-9812-59E396C2EAE8}" srcOrd="0" destOrd="0" presId="urn:microsoft.com/office/officeart/2018/2/layout/IconVerticalSolidList"/>
    <dgm:cxn modelId="{E3282617-9693-4A38-99C5-B566FDEE2667}" type="presParOf" srcId="{85310A15-FEA8-4741-A6D5-9ED9C2D2112E}" destId="{F1FCE093-1393-47FE-9AD2-58DF7491CF9A}" srcOrd="1" destOrd="0" presId="urn:microsoft.com/office/officeart/2018/2/layout/IconVerticalSolidList"/>
    <dgm:cxn modelId="{83C59BC4-7D1D-4345-93FC-2C90F42BB34F}" type="presParOf" srcId="{85310A15-FEA8-4741-A6D5-9ED9C2D2112E}" destId="{42BAB632-9CDD-4D6D-8E55-E14CBD2ABDB5}" srcOrd="2" destOrd="0" presId="urn:microsoft.com/office/officeart/2018/2/layout/IconVerticalSolidList"/>
    <dgm:cxn modelId="{131A1403-CC5A-4FA5-846C-A60DF9442E8A}" type="presParOf" srcId="{85310A15-FEA8-4741-A6D5-9ED9C2D2112E}" destId="{1AE8F3B6-A983-49FD-BA34-0085C0749FE3}" srcOrd="3" destOrd="0" presId="urn:microsoft.com/office/officeart/2018/2/layout/IconVerticalSolidList"/>
    <dgm:cxn modelId="{5FAC555E-8E0D-4709-BD17-74D677F523FC}" type="presParOf" srcId="{18EA9EEA-FC60-4EC5-8FDB-849618CE54A6}" destId="{03DC713D-6A41-4766-8302-DC3DA5B5684A}" srcOrd="1" destOrd="0" presId="urn:microsoft.com/office/officeart/2018/2/layout/IconVerticalSolidList"/>
    <dgm:cxn modelId="{968D578E-D193-4A46-9D3A-CCBBAC5152F4}" type="presParOf" srcId="{18EA9EEA-FC60-4EC5-8FDB-849618CE54A6}" destId="{57139DEA-720F-4C26-B86F-C6B4A5DAA77D}" srcOrd="2" destOrd="0" presId="urn:microsoft.com/office/officeart/2018/2/layout/IconVerticalSolidList"/>
    <dgm:cxn modelId="{212C8E41-D98E-46D7-875B-76561ACA1650}" type="presParOf" srcId="{57139DEA-720F-4C26-B86F-C6B4A5DAA77D}" destId="{10D1E8F1-87EE-4312-8090-641EFB5D8BE1}" srcOrd="0" destOrd="0" presId="urn:microsoft.com/office/officeart/2018/2/layout/IconVerticalSolidList"/>
    <dgm:cxn modelId="{5FC72B71-19A5-41A1-9A0B-8894F27ECCFF}" type="presParOf" srcId="{57139DEA-720F-4C26-B86F-C6B4A5DAA77D}" destId="{E0F05B1B-74EE-4AD7-AEBE-52CA552FED88}" srcOrd="1" destOrd="0" presId="urn:microsoft.com/office/officeart/2018/2/layout/IconVerticalSolidList"/>
    <dgm:cxn modelId="{2193CE83-633F-4889-8E45-6DB9280E60A9}" type="presParOf" srcId="{57139DEA-720F-4C26-B86F-C6B4A5DAA77D}" destId="{4CD4193F-66CD-4C84-A803-6D097245B953}" srcOrd="2" destOrd="0" presId="urn:microsoft.com/office/officeart/2018/2/layout/IconVerticalSolidList"/>
    <dgm:cxn modelId="{5A835094-BB73-40A5-A151-D556B0782B6B}" type="presParOf" srcId="{57139DEA-720F-4C26-B86F-C6B4A5DAA77D}" destId="{125BD087-3849-4BCE-9470-21FE375681EA}" srcOrd="3" destOrd="0" presId="urn:microsoft.com/office/officeart/2018/2/layout/IconVerticalSolidList"/>
    <dgm:cxn modelId="{0AB9B369-33DD-4E6B-AD46-F98A2E13ED4C}" type="presParOf" srcId="{57139DEA-720F-4C26-B86F-C6B4A5DAA77D}" destId="{F11A9DC4-DB13-407C-A1B6-83AC4BCBFC3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8EAE86-5E63-4733-9078-DD9A7111A34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45794CB-0B58-4ADD-B1D6-F7F55FBF5889}">
      <dgm:prSet/>
      <dgm:spPr/>
      <dgm:t>
        <a:bodyPr/>
        <a:lstStyle/>
        <a:p>
          <a:pPr>
            <a:lnSpc>
              <a:spcPct val="100000"/>
            </a:lnSpc>
          </a:pPr>
          <a:r>
            <a:rPr lang="en-US" dirty="0"/>
            <a:t>Interested</a:t>
          </a:r>
        </a:p>
      </dgm:t>
    </dgm:pt>
    <dgm:pt modelId="{11DF152D-F2B6-4595-85BD-FAC0C9122161}" type="parTrans" cxnId="{2BD0FEAD-38E1-4C83-81D2-BD0101EA71F4}">
      <dgm:prSet/>
      <dgm:spPr/>
      <dgm:t>
        <a:bodyPr/>
        <a:lstStyle/>
        <a:p>
          <a:endParaRPr lang="en-US" sz="2000"/>
        </a:p>
      </dgm:t>
    </dgm:pt>
    <dgm:pt modelId="{2520C58F-0743-4455-8A5B-243A0B85B97A}" type="sibTrans" cxnId="{2BD0FEAD-38E1-4C83-81D2-BD0101EA71F4}">
      <dgm:prSet/>
      <dgm:spPr/>
      <dgm:t>
        <a:bodyPr/>
        <a:lstStyle/>
        <a:p>
          <a:pPr>
            <a:lnSpc>
              <a:spcPct val="100000"/>
            </a:lnSpc>
          </a:pPr>
          <a:endParaRPr lang="en-US"/>
        </a:p>
      </dgm:t>
    </dgm:pt>
    <dgm:pt modelId="{8E7DDA1D-D7E5-4892-B5AF-D3B7B2AB7035}">
      <dgm:prSet/>
      <dgm:spPr/>
      <dgm:t>
        <a:bodyPr/>
        <a:lstStyle/>
        <a:p>
          <a:pPr>
            <a:lnSpc>
              <a:spcPct val="100000"/>
            </a:lnSpc>
          </a:pPr>
          <a:r>
            <a:rPr lang="en-US" dirty="0"/>
            <a:t>Organized</a:t>
          </a:r>
        </a:p>
      </dgm:t>
    </dgm:pt>
    <dgm:pt modelId="{E17A205C-BA87-4089-AA1B-6DA9FB701EEA}" type="parTrans" cxnId="{87E31852-31D1-467C-BA48-2C90E0DEB397}">
      <dgm:prSet/>
      <dgm:spPr/>
      <dgm:t>
        <a:bodyPr/>
        <a:lstStyle/>
        <a:p>
          <a:endParaRPr lang="en-US" sz="2000"/>
        </a:p>
      </dgm:t>
    </dgm:pt>
    <dgm:pt modelId="{DF500D47-B4E0-42E7-B66D-ACCB8D7E07C1}" type="sibTrans" cxnId="{87E31852-31D1-467C-BA48-2C90E0DEB397}">
      <dgm:prSet/>
      <dgm:spPr/>
      <dgm:t>
        <a:bodyPr/>
        <a:lstStyle/>
        <a:p>
          <a:pPr>
            <a:lnSpc>
              <a:spcPct val="100000"/>
            </a:lnSpc>
          </a:pPr>
          <a:endParaRPr lang="en-US"/>
        </a:p>
      </dgm:t>
    </dgm:pt>
    <dgm:pt modelId="{A229FBA3-A81E-4D49-AE8F-7A70CDD63575}">
      <dgm:prSet/>
      <dgm:spPr/>
      <dgm:t>
        <a:bodyPr/>
        <a:lstStyle/>
        <a:p>
          <a:pPr>
            <a:lnSpc>
              <a:spcPct val="100000"/>
            </a:lnSpc>
          </a:pPr>
          <a:r>
            <a:rPr lang="en-US" dirty="0"/>
            <a:t>Dedicated</a:t>
          </a:r>
        </a:p>
      </dgm:t>
    </dgm:pt>
    <dgm:pt modelId="{DBCE19CD-2301-4949-9C67-A25C35505361}" type="parTrans" cxnId="{F9B56EA8-1FFE-4ED1-90F7-29EA87BB34F3}">
      <dgm:prSet/>
      <dgm:spPr/>
      <dgm:t>
        <a:bodyPr/>
        <a:lstStyle/>
        <a:p>
          <a:endParaRPr lang="en-US" sz="2000"/>
        </a:p>
      </dgm:t>
    </dgm:pt>
    <dgm:pt modelId="{DC5A04B1-89FE-4D7F-9EA1-2CD1C63FEA7E}" type="sibTrans" cxnId="{F9B56EA8-1FFE-4ED1-90F7-29EA87BB34F3}">
      <dgm:prSet/>
      <dgm:spPr/>
      <dgm:t>
        <a:bodyPr/>
        <a:lstStyle/>
        <a:p>
          <a:pPr>
            <a:lnSpc>
              <a:spcPct val="100000"/>
            </a:lnSpc>
          </a:pPr>
          <a:endParaRPr lang="en-US"/>
        </a:p>
      </dgm:t>
    </dgm:pt>
    <dgm:pt modelId="{011C3670-F95E-4C89-B4A8-678B995CA31D}">
      <dgm:prSet/>
      <dgm:spPr/>
      <dgm:t>
        <a:bodyPr/>
        <a:lstStyle/>
        <a:p>
          <a:pPr>
            <a:lnSpc>
              <a:spcPct val="100000"/>
            </a:lnSpc>
          </a:pPr>
          <a:r>
            <a:rPr lang="en-US" dirty="0"/>
            <a:t>Innovative</a:t>
          </a:r>
        </a:p>
      </dgm:t>
    </dgm:pt>
    <dgm:pt modelId="{0EC4DE55-8FA1-41DE-9148-E89BF1D3C612}" type="parTrans" cxnId="{A8FE6A4C-177F-450C-9AB2-82B3CCDEDBFD}">
      <dgm:prSet/>
      <dgm:spPr/>
      <dgm:t>
        <a:bodyPr/>
        <a:lstStyle/>
        <a:p>
          <a:endParaRPr lang="en-US" sz="2000"/>
        </a:p>
      </dgm:t>
    </dgm:pt>
    <dgm:pt modelId="{A1A10B6F-DAA4-4C35-8C03-855BA77F482E}" type="sibTrans" cxnId="{A8FE6A4C-177F-450C-9AB2-82B3CCDEDBFD}">
      <dgm:prSet/>
      <dgm:spPr/>
      <dgm:t>
        <a:bodyPr/>
        <a:lstStyle/>
        <a:p>
          <a:pPr>
            <a:lnSpc>
              <a:spcPct val="100000"/>
            </a:lnSpc>
          </a:pPr>
          <a:endParaRPr lang="en-US"/>
        </a:p>
      </dgm:t>
    </dgm:pt>
    <dgm:pt modelId="{C9023F12-3D69-4063-9A96-271A3B13D085}">
      <dgm:prSet/>
      <dgm:spPr/>
      <dgm:t>
        <a:bodyPr/>
        <a:lstStyle/>
        <a:p>
          <a:pPr>
            <a:lnSpc>
              <a:spcPct val="100000"/>
            </a:lnSpc>
          </a:pPr>
          <a:r>
            <a:rPr lang="en-US" dirty="0"/>
            <a:t>Communication skills</a:t>
          </a:r>
        </a:p>
      </dgm:t>
    </dgm:pt>
    <dgm:pt modelId="{7BC4EAE4-37A7-4B58-981B-B16DC23167CB}" type="parTrans" cxnId="{5EA63D2D-5E13-4F73-8BA4-8A85E407D275}">
      <dgm:prSet/>
      <dgm:spPr/>
      <dgm:t>
        <a:bodyPr/>
        <a:lstStyle/>
        <a:p>
          <a:endParaRPr lang="en-US" sz="2000"/>
        </a:p>
      </dgm:t>
    </dgm:pt>
    <dgm:pt modelId="{A9EB8CD8-57B1-406B-AF6D-D8205EAC3806}" type="sibTrans" cxnId="{5EA63D2D-5E13-4F73-8BA4-8A85E407D275}">
      <dgm:prSet/>
      <dgm:spPr/>
      <dgm:t>
        <a:bodyPr/>
        <a:lstStyle/>
        <a:p>
          <a:pPr>
            <a:lnSpc>
              <a:spcPct val="100000"/>
            </a:lnSpc>
          </a:pPr>
          <a:endParaRPr lang="en-US"/>
        </a:p>
      </dgm:t>
    </dgm:pt>
    <dgm:pt modelId="{9A19397D-E66B-4DE3-8CE2-44CEC97DC996}">
      <dgm:prSet/>
      <dgm:spPr/>
      <dgm:t>
        <a:bodyPr/>
        <a:lstStyle/>
        <a:p>
          <a:pPr>
            <a:lnSpc>
              <a:spcPct val="100000"/>
            </a:lnSpc>
          </a:pPr>
          <a:r>
            <a:rPr lang="en-US" dirty="0"/>
            <a:t>Computer skills</a:t>
          </a:r>
        </a:p>
      </dgm:t>
    </dgm:pt>
    <dgm:pt modelId="{F9A13567-6F9C-43B2-AB69-2241E34D24E1}" type="parTrans" cxnId="{0E69D68D-A65D-4DC5-BFC6-250736739F00}">
      <dgm:prSet/>
      <dgm:spPr/>
      <dgm:t>
        <a:bodyPr/>
        <a:lstStyle/>
        <a:p>
          <a:endParaRPr lang="en-US" sz="2000"/>
        </a:p>
      </dgm:t>
    </dgm:pt>
    <dgm:pt modelId="{49D8E4BC-4496-4B9F-84DA-6C55169C7B32}" type="sibTrans" cxnId="{0E69D68D-A65D-4DC5-BFC6-250736739F00}">
      <dgm:prSet/>
      <dgm:spPr/>
      <dgm:t>
        <a:bodyPr/>
        <a:lstStyle/>
        <a:p>
          <a:pPr>
            <a:lnSpc>
              <a:spcPct val="100000"/>
            </a:lnSpc>
          </a:pPr>
          <a:endParaRPr lang="en-US"/>
        </a:p>
      </dgm:t>
    </dgm:pt>
    <dgm:pt modelId="{B511E552-01A3-43BB-81EB-7832970FD711}">
      <dgm:prSet/>
      <dgm:spPr/>
      <dgm:t>
        <a:bodyPr/>
        <a:lstStyle/>
        <a:p>
          <a:pPr>
            <a:lnSpc>
              <a:spcPct val="100000"/>
            </a:lnSpc>
          </a:pPr>
          <a:r>
            <a:rPr lang="en-US" dirty="0"/>
            <a:t>Writing skills</a:t>
          </a:r>
        </a:p>
      </dgm:t>
    </dgm:pt>
    <dgm:pt modelId="{F9394487-0A32-41E4-B779-9AB975197461}" type="parTrans" cxnId="{7F1D371E-9EAB-4688-9EF7-6AE6DBE5D530}">
      <dgm:prSet/>
      <dgm:spPr/>
      <dgm:t>
        <a:bodyPr/>
        <a:lstStyle/>
        <a:p>
          <a:endParaRPr lang="en-US" sz="2000"/>
        </a:p>
      </dgm:t>
    </dgm:pt>
    <dgm:pt modelId="{DA547FBA-ECA9-4F8E-BE98-F4AEAFE6E7F9}" type="sibTrans" cxnId="{7F1D371E-9EAB-4688-9EF7-6AE6DBE5D530}">
      <dgm:prSet/>
      <dgm:spPr/>
      <dgm:t>
        <a:bodyPr/>
        <a:lstStyle/>
        <a:p>
          <a:endParaRPr lang="en-US"/>
        </a:p>
      </dgm:t>
    </dgm:pt>
    <dgm:pt modelId="{4DF8CA6B-4836-41E8-8783-DA3FF1DE9881}">
      <dgm:prSet/>
      <dgm:spPr/>
      <dgm:t>
        <a:bodyPr/>
        <a:lstStyle/>
        <a:p>
          <a:pPr>
            <a:lnSpc>
              <a:spcPct val="100000"/>
            </a:lnSpc>
          </a:pPr>
          <a:r>
            <a:rPr lang="en-US" dirty="0"/>
            <a:t>Understand the role of “politics” within their agency</a:t>
          </a:r>
        </a:p>
      </dgm:t>
    </dgm:pt>
    <dgm:pt modelId="{AF9BE7A2-261F-4AF3-B4D0-0E05E9BA6FE4}" type="parTrans" cxnId="{56CF647A-6A48-4878-AF94-D89F46429484}">
      <dgm:prSet/>
      <dgm:spPr/>
      <dgm:t>
        <a:bodyPr/>
        <a:lstStyle/>
        <a:p>
          <a:endParaRPr lang="en-US" sz="2000"/>
        </a:p>
      </dgm:t>
    </dgm:pt>
    <dgm:pt modelId="{CC0A720B-A65A-4B0F-8815-F7592CE76338}" type="sibTrans" cxnId="{56CF647A-6A48-4878-AF94-D89F46429484}">
      <dgm:prSet/>
      <dgm:spPr/>
      <dgm:t>
        <a:bodyPr/>
        <a:lstStyle/>
        <a:p>
          <a:pPr>
            <a:lnSpc>
              <a:spcPct val="100000"/>
            </a:lnSpc>
          </a:pPr>
          <a:endParaRPr lang="en-US"/>
        </a:p>
      </dgm:t>
    </dgm:pt>
    <dgm:pt modelId="{82301AB2-D4BF-4D34-9240-EEFC60B93A6E}">
      <dgm:prSet/>
      <dgm:spPr/>
      <dgm:t>
        <a:bodyPr/>
        <a:lstStyle/>
        <a:p>
          <a:pPr>
            <a:lnSpc>
              <a:spcPct val="100000"/>
            </a:lnSpc>
          </a:pPr>
          <a:r>
            <a:rPr lang="en-US" dirty="0"/>
            <a:t>Knowledge of Agency Operations</a:t>
          </a:r>
        </a:p>
      </dgm:t>
    </dgm:pt>
    <dgm:pt modelId="{4005F28A-636F-4CA3-B2FD-DF5533C43DCF}" type="parTrans" cxnId="{42E3CB68-A6E7-4BFE-B430-EC6A43483856}">
      <dgm:prSet/>
      <dgm:spPr/>
      <dgm:t>
        <a:bodyPr/>
        <a:lstStyle/>
        <a:p>
          <a:endParaRPr lang="en-US"/>
        </a:p>
      </dgm:t>
    </dgm:pt>
    <dgm:pt modelId="{8DAFD681-4EBA-4AB1-AC91-9B22BD65455E}" type="sibTrans" cxnId="{42E3CB68-A6E7-4BFE-B430-EC6A43483856}">
      <dgm:prSet/>
      <dgm:spPr/>
      <dgm:t>
        <a:bodyPr/>
        <a:lstStyle/>
        <a:p>
          <a:pPr>
            <a:lnSpc>
              <a:spcPct val="100000"/>
            </a:lnSpc>
          </a:pPr>
          <a:endParaRPr lang="en-US"/>
        </a:p>
      </dgm:t>
    </dgm:pt>
    <dgm:pt modelId="{745F2985-F2C9-4104-9EB0-AB91EAB75B77}" type="pres">
      <dgm:prSet presAssocID="{318EAE86-5E63-4733-9078-DD9A7111A34A}" presName="root" presStyleCnt="0">
        <dgm:presLayoutVars>
          <dgm:dir/>
          <dgm:resizeHandles val="exact"/>
        </dgm:presLayoutVars>
      </dgm:prSet>
      <dgm:spPr/>
    </dgm:pt>
    <dgm:pt modelId="{3996CE8E-4EB9-418A-93BC-3A8761DC7281}" type="pres">
      <dgm:prSet presAssocID="{318EAE86-5E63-4733-9078-DD9A7111A34A}" presName="container" presStyleCnt="0">
        <dgm:presLayoutVars>
          <dgm:dir/>
          <dgm:resizeHandles val="exact"/>
        </dgm:presLayoutVars>
      </dgm:prSet>
      <dgm:spPr/>
    </dgm:pt>
    <dgm:pt modelId="{3974CD6E-2918-4553-A7B0-1019D9B71CF9}" type="pres">
      <dgm:prSet presAssocID="{B45794CB-0B58-4ADD-B1D6-F7F55FBF5889}" presName="compNode" presStyleCnt="0"/>
      <dgm:spPr/>
    </dgm:pt>
    <dgm:pt modelId="{D440A608-B165-4479-A8E5-D495D0B07ACD}" type="pres">
      <dgm:prSet presAssocID="{B45794CB-0B58-4ADD-B1D6-F7F55FBF5889}" presName="iconBgRect" presStyleLbl="bgShp" presStyleIdx="0" presStyleCnt="9"/>
      <dgm:spPr/>
    </dgm:pt>
    <dgm:pt modelId="{2F522DFA-F9DA-448E-8EBB-2578C13D6F10}" type="pres">
      <dgm:prSet presAssocID="{B45794CB-0B58-4ADD-B1D6-F7F55FBF5889}"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0F141B4A-89D7-4F01-AD68-419CD3AF46D9}" type="pres">
      <dgm:prSet presAssocID="{B45794CB-0B58-4ADD-B1D6-F7F55FBF5889}" presName="spaceRect" presStyleCnt="0"/>
      <dgm:spPr/>
    </dgm:pt>
    <dgm:pt modelId="{3DA010C0-5177-4E96-B309-2BBA5822E059}" type="pres">
      <dgm:prSet presAssocID="{B45794CB-0B58-4ADD-B1D6-F7F55FBF5889}" presName="textRect" presStyleLbl="revTx" presStyleIdx="0" presStyleCnt="9">
        <dgm:presLayoutVars>
          <dgm:chMax val="1"/>
          <dgm:chPref val="1"/>
        </dgm:presLayoutVars>
      </dgm:prSet>
      <dgm:spPr/>
    </dgm:pt>
    <dgm:pt modelId="{45817D3E-C7D3-4C78-AEB4-1BDD0010E972}" type="pres">
      <dgm:prSet presAssocID="{2520C58F-0743-4455-8A5B-243A0B85B97A}" presName="sibTrans" presStyleLbl="sibTrans2D1" presStyleIdx="0" presStyleCnt="0"/>
      <dgm:spPr/>
    </dgm:pt>
    <dgm:pt modelId="{1B21C99D-B50A-47BB-B1CB-5BCA778E424A}" type="pres">
      <dgm:prSet presAssocID="{8E7DDA1D-D7E5-4892-B5AF-D3B7B2AB7035}" presName="compNode" presStyleCnt="0"/>
      <dgm:spPr/>
    </dgm:pt>
    <dgm:pt modelId="{8024A679-629C-4204-B6B5-543E4F6EE47E}" type="pres">
      <dgm:prSet presAssocID="{8E7DDA1D-D7E5-4892-B5AF-D3B7B2AB7035}" presName="iconBgRect" presStyleLbl="bgShp" presStyleIdx="1" presStyleCnt="9"/>
      <dgm:spPr/>
    </dgm:pt>
    <dgm:pt modelId="{FE461811-8FB5-4C48-957B-7DE3F4150496}" type="pres">
      <dgm:prSet presAssocID="{8E7DDA1D-D7E5-4892-B5AF-D3B7B2AB7035}"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DEC5821-58CD-4739-94C7-85D0BEDCAD05}" type="pres">
      <dgm:prSet presAssocID="{8E7DDA1D-D7E5-4892-B5AF-D3B7B2AB7035}" presName="spaceRect" presStyleCnt="0"/>
      <dgm:spPr/>
    </dgm:pt>
    <dgm:pt modelId="{9C68D615-AA7B-4F87-8BBD-010944DEBE64}" type="pres">
      <dgm:prSet presAssocID="{8E7DDA1D-D7E5-4892-B5AF-D3B7B2AB7035}" presName="textRect" presStyleLbl="revTx" presStyleIdx="1" presStyleCnt="9">
        <dgm:presLayoutVars>
          <dgm:chMax val="1"/>
          <dgm:chPref val="1"/>
        </dgm:presLayoutVars>
      </dgm:prSet>
      <dgm:spPr/>
    </dgm:pt>
    <dgm:pt modelId="{D3C9DA7C-6935-4A63-BD8A-5BC838E070C0}" type="pres">
      <dgm:prSet presAssocID="{DF500D47-B4E0-42E7-B66D-ACCB8D7E07C1}" presName="sibTrans" presStyleLbl="sibTrans2D1" presStyleIdx="0" presStyleCnt="0"/>
      <dgm:spPr/>
    </dgm:pt>
    <dgm:pt modelId="{58D06FD7-C52C-42A0-81CC-707F306F18B5}" type="pres">
      <dgm:prSet presAssocID="{A229FBA3-A81E-4D49-AE8F-7A70CDD63575}" presName="compNode" presStyleCnt="0"/>
      <dgm:spPr/>
    </dgm:pt>
    <dgm:pt modelId="{8BE0660E-29F2-40B7-BBEE-90A1EEFE90B9}" type="pres">
      <dgm:prSet presAssocID="{A229FBA3-A81E-4D49-AE8F-7A70CDD63575}" presName="iconBgRect" presStyleLbl="bgShp" presStyleIdx="2" presStyleCnt="9"/>
      <dgm:spPr/>
    </dgm:pt>
    <dgm:pt modelId="{52D39F2F-1071-457F-9C44-BF5BA571FC5E}" type="pres">
      <dgm:prSet presAssocID="{A229FBA3-A81E-4D49-AE8F-7A70CDD63575}"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96D54D1E-86F5-4D12-9C0B-4EB046CFE437}" type="pres">
      <dgm:prSet presAssocID="{A229FBA3-A81E-4D49-AE8F-7A70CDD63575}" presName="spaceRect" presStyleCnt="0"/>
      <dgm:spPr/>
    </dgm:pt>
    <dgm:pt modelId="{3BED9D1B-A700-4E63-AEA1-D3B4B002FF38}" type="pres">
      <dgm:prSet presAssocID="{A229FBA3-A81E-4D49-AE8F-7A70CDD63575}" presName="textRect" presStyleLbl="revTx" presStyleIdx="2" presStyleCnt="9">
        <dgm:presLayoutVars>
          <dgm:chMax val="1"/>
          <dgm:chPref val="1"/>
        </dgm:presLayoutVars>
      </dgm:prSet>
      <dgm:spPr/>
    </dgm:pt>
    <dgm:pt modelId="{9E0FC51E-03CE-4630-A81C-2053216D190E}" type="pres">
      <dgm:prSet presAssocID="{DC5A04B1-89FE-4D7F-9EA1-2CD1C63FEA7E}" presName="sibTrans" presStyleLbl="sibTrans2D1" presStyleIdx="0" presStyleCnt="0"/>
      <dgm:spPr/>
    </dgm:pt>
    <dgm:pt modelId="{8F4B544A-8F5F-4909-8793-400446787BA7}" type="pres">
      <dgm:prSet presAssocID="{011C3670-F95E-4C89-B4A8-678B995CA31D}" presName="compNode" presStyleCnt="0"/>
      <dgm:spPr/>
    </dgm:pt>
    <dgm:pt modelId="{AA6345D1-2813-41E8-8188-67406CB2D130}" type="pres">
      <dgm:prSet presAssocID="{011C3670-F95E-4C89-B4A8-678B995CA31D}" presName="iconBgRect" presStyleLbl="bgShp" presStyleIdx="3" presStyleCnt="9"/>
      <dgm:spPr/>
    </dgm:pt>
    <dgm:pt modelId="{F6D954F1-0392-4302-92AC-85AF514B3D64}" type="pres">
      <dgm:prSet presAssocID="{011C3670-F95E-4C89-B4A8-678B995CA31D}"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D3553817-92C4-47AC-9058-60BF1A7491C7}" type="pres">
      <dgm:prSet presAssocID="{011C3670-F95E-4C89-B4A8-678B995CA31D}" presName="spaceRect" presStyleCnt="0"/>
      <dgm:spPr/>
    </dgm:pt>
    <dgm:pt modelId="{881EB5D1-7F97-43B0-AA65-4EC38D409C68}" type="pres">
      <dgm:prSet presAssocID="{011C3670-F95E-4C89-B4A8-678B995CA31D}" presName="textRect" presStyleLbl="revTx" presStyleIdx="3" presStyleCnt="9">
        <dgm:presLayoutVars>
          <dgm:chMax val="1"/>
          <dgm:chPref val="1"/>
        </dgm:presLayoutVars>
      </dgm:prSet>
      <dgm:spPr/>
    </dgm:pt>
    <dgm:pt modelId="{0611CCE7-A12E-4898-9F75-5F7048CF0A1E}" type="pres">
      <dgm:prSet presAssocID="{A1A10B6F-DAA4-4C35-8C03-855BA77F482E}" presName="sibTrans" presStyleLbl="sibTrans2D1" presStyleIdx="0" presStyleCnt="0"/>
      <dgm:spPr/>
    </dgm:pt>
    <dgm:pt modelId="{E768D960-D83A-4E88-B9A6-639A65FD3509}" type="pres">
      <dgm:prSet presAssocID="{82301AB2-D4BF-4D34-9240-EEFC60B93A6E}" presName="compNode" presStyleCnt="0"/>
      <dgm:spPr/>
    </dgm:pt>
    <dgm:pt modelId="{35C3257B-ACE0-4CFE-96B3-8E282E0E6655}" type="pres">
      <dgm:prSet presAssocID="{82301AB2-D4BF-4D34-9240-EEFC60B93A6E}" presName="iconBgRect" presStyleLbl="bgShp" presStyleIdx="4" presStyleCnt="9"/>
      <dgm:spPr/>
    </dgm:pt>
    <dgm:pt modelId="{1D6C799E-0468-4DDD-96C7-9A314529F785}" type="pres">
      <dgm:prSet presAssocID="{82301AB2-D4BF-4D34-9240-EEFC60B93A6E}"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Decision chart"/>
        </a:ext>
      </dgm:extLst>
    </dgm:pt>
    <dgm:pt modelId="{0C8C3ADC-16AB-4CF5-AEF7-070A3BE596B3}" type="pres">
      <dgm:prSet presAssocID="{82301AB2-D4BF-4D34-9240-EEFC60B93A6E}" presName="spaceRect" presStyleCnt="0"/>
      <dgm:spPr/>
    </dgm:pt>
    <dgm:pt modelId="{32580EDD-8F31-4034-9EF4-33D0FF2B12C4}" type="pres">
      <dgm:prSet presAssocID="{82301AB2-D4BF-4D34-9240-EEFC60B93A6E}" presName="textRect" presStyleLbl="revTx" presStyleIdx="4" presStyleCnt="9">
        <dgm:presLayoutVars>
          <dgm:chMax val="1"/>
          <dgm:chPref val="1"/>
        </dgm:presLayoutVars>
      </dgm:prSet>
      <dgm:spPr/>
    </dgm:pt>
    <dgm:pt modelId="{760D27CA-09F7-40FC-A39A-4A45A26C10DB}" type="pres">
      <dgm:prSet presAssocID="{8DAFD681-4EBA-4AB1-AC91-9B22BD65455E}" presName="sibTrans" presStyleLbl="sibTrans2D1" presStyleIdx="0" presStyleCnt="0"/>
      <dgm:spPr/>
    </dgm:pt>
    <dgm:pt modelId="{21BA4F3C-ADF2-4099-9DEA-3127E22DD649}" type="pres">
      <dgm:prSet presAssocID="{4DF8CA6B-4836-41E8-8783-DA3FF1DE9881}" presName="compNode" presStyleCnt="0"/>
      <dgm:spPr/>
    </dgm:pt>
    <dgm:pt modelId="{E5CEAA6A-21A2-49DA-930D-4CFB39779CF3}" type="pres">
      <dgm:prSet presAssocID="{4DF8CA6B-4836-41E8-8783-DA3FF1DE9881}" presName="iconBgRect" presStyleLbl="bgShp" presStyleIdx="5" presStyleCnt="9"/>
      <dgm:spPr/>
    </dgm:pt>
    <dgm:pt modelId="{9D23F22D-B442-4403-9B24-42BAC0FC8A69}" type="pres">
      <dgm:prSet presAssocID="{4DF8CA6B-4836-41E8-8783-DA3FF1DE9881}"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Questions"/>
        </a:ext>
      </dgm:extLst>
    </dgm:pt>
    <dgm:pt modelId="{86452688-4862-422A-8A5A-CA0A20EE8BCD}" type="pres">
      <dgm:prSet presAssocID="{4DF8CA6B-4836-41E8-8783-DA3FF1DE9881}" presName="spaceRect" presStyleCnt="0"/>
      <dgm:spPr/>
    </dgm:pt>
    <dgm:pt modelId="{7DCF6AEA-AEF3-4A10-8ED8-2BD1246806F8}" type="pres">
      <dgm:prSet presAssocID="{4DF8CA6B-4836-41E8-8783-DA3FF1DE9881}" presName="textRect" presStyleLbl="revTx" presStyleIdx="5" presStyleCnt="9">
        <dgm:presLayoutVars>
          <dgm:chMax val="1"/>
          <dgm:chPref val="1"/>
        </dgm:presLayoutVars>
      </dgm:prSet>
      <dgm:spPr/>
    </dgm:pt>
    <dgm:pt modelId="{A8AB675D-42CD-47BE-BF30-3BD40855EFCF}" type="pres">
      <dgm:prSet presAssocID="{CC0A720B-A65A-4B0F-8815-F7592CE76338}" presName="sibTrans" presStyleLbl="sibTrans2D1" presStyleIdx="0" presStyleCnt="0"/>
      <dgm:spPr/>
    </dgm:pt>
    <dgm:pt modelId="{180D8DE8-BBE0-454D-8C7D-2B49F3E31FBB}" type="pres">
      <dgm:prSet presAssocID="{C9023F12-3D69-4063-9A96-271A3B13D085}" presName="compNode" presStyleCnt="0"/>
      <dgm:spPr/>
    </dgm:pt>
    <dgm:pt modelId="{FD882BFF-352D-42C6-8BD3-6F33DB356D6A}" type="pres">
      <dgm:prSet presAssocID="{C9023F12-3D69-4063-9A96-271A3B13D085}" presName="iconBgRect" presStyleLbl="bgShp" presStyleIdx="6" presStyleCnt="9"/>
      <dgm:spPr/>
    </dgm:pt>
    <dgm:pt modelId="{168C76DF-412D-46FB-B9E6-CC80143BE914}" type="pres">
      <dgm:prSet presAssocID="{C9023F12-3D69-4063-9A96-271A3B13D085}"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btitles"/>
        </a:ext>
      </dgm:extLst>
    </dgm:pt>
    <dgm:pt modelId="{629DB4EF-7237-4C62-9B81-33A5008E1B72}" type="pres">
      <dgm:prSet presAssocID="{C9023F12-3D69-4063-9A96-271A3B13D085}" presName="spaceRect" presStyleCnt="0"/>
      <dgm:spPr/>
    </dgm:pt>
    <dgm:pt modelId="{4A328B3D-64AF-41A3-8D58-DF21AB8DE953}" type="pres">
      <dgm:prSet presAssocID="{C9023F12-3D69-4063-9A96-271A3B13D085}" presName="textRect" presStyleLbl="revTx" presStyleIdx="6" presStyleCnt="9">
        <dgm:presLayoutVars>
          <dgm:chMax val="1"/>
          <dgm:chPref val="1"/>
        </dgm:presLayoutVars>
      </dgm:prSet>
      <dgm:spPr/>
    </dgm:pt>
    <dgm:pt modelId="{2467F1AC-BEDC-4179-B08B-905B77007509}" type="pres">
      <dgm:prSet presAssocID="{A9EB8CD8-57B1-406B-AF6D-D8205EAC3806}" presName="sibTrans" presStyleLbl="sibTrans2D1" presStyleIdx="0" presStyleCnt="0"/>
      <dgm:spPr/>
    </dgm:pt>
    <dgm:pt modelId="{C8A9CD91-EA21-4477-AE22-782AF8B7EEBC}" type="pres">
      <dgm:prSet presAssocID="{9A19397D-E66B-4DE3-8CE2-44CEC97DC996}" presName="compNode" presStyleCnt="0"/>
      <dgm:spPr/>
    </dgm:pt>
    <dgm:pt modelId="{D06B6AD4-B032-4772-87B9-0788AEB0B239}" type="pres">
      <dgm:prSet presAssocID="{9A19397D-E66B-4DE3-8CE2-44CEC97DC996}" presName="iconBgRect" presStyleLbl="bgShp" presStyleIdx="7" presStyleCnt="9"/>
      <dgm:spPr/>
    </dgm:pt>
    <dgm:pt modelId="{B3C35749-FE28-4DB3-BBE2-BCB6B1CB9E6B}" type="pres">
      <dgm:prSet presAssocID="{9A19397D-E66B-4DE3-8CE2-44CEC97DC996}"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Pencil"/>
        </a:ext>
      </dgm:extLst>
    </dgm:pt>
    <dgm:pt modelId="{03BC516D-484E-4799-B3EB-93CCB54A375E}" type="pres">
      <dgm:prSet presAssocID="{9A19397D-E66B-4DE3-8CE2-44CEC97DC996}" presName="spaceRect" presStyleCnt="0"/>
      <dgm:spPr/>
    </dgm:pt>
    <dgm:pt modelId="{34F63996-3D6E-4AEE-8AA6-CC831263AA86}" type="pres">
      <dgm:prSet presAssocID="{9A19397D-E66B-4DE3-8CE2-44CEC97DC996}" presName="textRect" presStyleLbl="revTx" presStyleIdx="7" presStyleCnt="9">
        <dgm:presLayoutVars>
          <dgm:chMax val="1"/>
          <dgm:chPref val="1"/>
        </dgm:presLayoutVars>
      </dgm:prSet>
      <dgm:spPr/>
    </dgm:pt>
    <dgm:pt modelId="{109BC3AC-75AD-41CD-8816-9BEF70D40698}" type="pres">
      <dgm:prSet presAssocID="{49D8E4BC-4496-4B9F-84DA-6C55169C7B32}" presName="sibTrans" presStyleLbl="sibTrans2D1" presStyleIdx="0" presStyleCnt="0"/>
      <dgm:spPr/>
    </dgm:pt>
    <dgm:pt modelId="{92DF6EA2-F83D-4115-8A9F-D0C41425DB2D}" type="pres">
      <dgm:prSet presAssocID="{B511E552-01A3-43BB-81EB-7832970FD711}" presName="compNode" presStyleCnt="0"/>
      <dgm:spPr/>
    </dgm:pt>
    <dgm:pt modelId="{219676F1-F243-433E-BF70-B61CF479132F}" type="pres">
      <dgm:prSet presAssocID="{B511E552-01A3-43BB-81EB-7832970FD711}" presName="iconBgRect" presStyleLbl="bgShp" presStyleIdx="8" presStyleCnt="9"/>
      <dgm:spPr/>
    </dgm:pt>
    <dgm:pt modelId="{95DD26DB-EE6C-48A8-ACD3-2F74CCC39076}" type="pres">
      <dgm:prSet presAssocID="{B511E552-01A3-43BB-81EB-7832970FD711}"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dgm:spPr>
      <dgm:extLst>
        <a:ext uri="{E40237B7-FDA0-4F09-8148-C483321AD2D9}">
          <dgm14:cNvPr xmlns:dgm14="http://schemas.microsoft.com/office/drawing/2010/diagram" id="0" name="" descr="Computer"/>
        </a:ext>
      </dgm:extLst>
    </dgm:pt>
    <dgm:pt modelId="{659FC724-8AD5-49B2-9D54-D0483FE6268B}" type="pres">
      <dgm:prSet presAssocID="{B511E552-01A3-43BB-81EB-7832970FD711}" presName="spaceRect" presStyleCnt="0"/>
      <dgm:spPr/>
    </dgm:pt>
    <dgm:pt modelId="{CF85FB55-4AB0-4706-9594-64337C3945C4}" type="pres">
      <dgm:prSet presAssocID="{B511E552-01A3-43BB-81EB-7832970FD711}" presName="textRect" presStyleLbl="revTx" presStyleIdx="8" presStyleCnt="9">
        <dgm:presLayoutVars>
          <dgm:chMax val="1"/>
          <dgm:chPref val="1"/>
        </dgm:presLayoutVars>
      </dgm:prSet>
      <dgm:spPr/>
    </dgm:pt>
  </dgm:ptLst>
  <dgm:cxnLst>
    <dgm:cxn modelId="{B9F1F20B-C32A-4A34-BF00-618BF8FE92DA}" type="presOf" srcId="{2520C58F-0743-4455-8A5B-243A0B85B97A}" destId="{45817D3E-C7D3-4C78-AEB4-1BDD0010E972}" srcOrd="0" destOrd="0" presId="urn:microsoft.com/office/officeart/2018/2/layout/IconCircleList"/>
    <dgm:cxn modelId="{450A590F-B220-4753-B46F-E02E0F07B1B4}" type="presOf" srcId="{A9EB8CD8-57B1-406B-AF6D-D8205EAC3806}" destId="{2467F1AC-BEDC-4179-B08B-905B77007509}" srcOrd="0" destOrd="0" presId="urn:microsoft.com/office/officeart/2018/2/layout/IconCircleList"/>
    <dgm:cxn modelId="{7F1D371E-9EAB-4688-9EF7-6AE6DBE5D530}" srcId="{318EAE86-5E63-4733-9078-DD9A7111A34A}" destId="{B511E552-01A3-43BB-81EB-7832970FD711}" srcOrd="8" destOrd="0" parTransId="{F9394487-0A32-41E4-B779-9AB975197461}" sibTransId="{DA547FBA-ECA9-4F8E-BE98-F4AEAFE6E7F9}"/>
    <dgm:cxn modelId="{5EA63D2D-5E13-4F73-8BA4-8A85E407D275}" srcId="{318EAE86-5E63-4733-9078-DD9A7111A34A}" destId="{C9023F12-3D69-4063-9A96-271A3B13D085}" srcOrd="6" destOrd="0" parTransId="{7BC4EAE4-37A7-4B58-981B-B16DC23167CB}" sibTransId="{A9EB8CD8-57B1-406B-AF6D-D8205EAC3806}"/>
    <dgm:cxn modelId="{53E8D737-BF9E-473A-8609-34A5B4AD4DAD}" type="presOf" srcId="{011C3670-F95E-4C89-B4A8-678B995CA31D}" destId="{881EB5D1-7F97-43B0-AA65-4EC38D409C68}" srcOrd="0" destOrd="0" presId="urn:microsoft.com/office/officeart/2018/2/layout/IconCircleList"/>
    <dgm:cxn modelId="{CA6AC039-E1C7-4E16-B7AC-56A73896A6FE}" type="presOf" srcId="{A1A10B6F-DAA4-4C35-8C03-855BA77F482E}" destId="{0611CCE7-A12E-4898-9F75-5F7048CF0A1E}" srcOrd="0" destOrd="0" presId="urn:microsoft.com/office/officeart/2018/2/layout/IconCircleList"/>
    <dgm:cxn modelId="{7E6E413E-D7C1-4235-8055-2A8E98F3815E}" type="presOf" srcId="{8E7DDA1D-D7E5-4892-B5AF-D3B7B2AB7035}" destId="{9C68D615-AA7B-4F87-8BBD-010944DEBE64}" srcOrd="0" destOrd="0" presId="urn:microsoft.com/office/officeart/2018/2/layout/IconCircleList"/>
    <dgm:cxn modelId="{ECD3985D-5319-4A23-9475-73696C0D9C20}" type="presOf" srcId="{B45794CB-0B58-4ADD-B1D6-F7F55FBF5889}" destId="{3DA010C0-5177-4E96-B309-2BBA5822E059}" srcOrd="0" destOrd="0" presId="urn:microsoft.com/office/officeart/2018/2/layout/IconCircleList"/>
    <dgm:cxn modelId="{40555660-400A-4101-BAB2-059B40CF0353}" type="presOf" srcId="{9A19397D-E66B-4DE3-8CE2-44CEC97DC996}" destId="{34F63996-3D6E-4AEE-8AA6-CC831263AA86}" srcOrd="0" destOrd="0" presId="urn:microsoft.com/office/officeart/2018/2/layout/IconCircleList"/>
    <dgm:cxn modelId="{A3F30641-8D80-4F4C-A2FA-481A74D6999B}" type="presOf" srcId="{CC0A720B-A65A-4B0F-8815-F7592CE76338}" destId="{A8AB675D-42CD-47BE-BF30-3BD40855EFCF}" srcOrd="0" destOrd="0" presId="urn:microsoft.com/office/officeart/2018/2/layout/IconCircleList"/>
    <dgm:cxn modelId="{42E3CB68-A6E7-4BFE-B430-EC6A43483856}" srcId="{318EAE86-5E63-4733-9078-DD9A7111A34A}" destId="{82301AB2-D4BF-4D34-9240-EEFC60B93A6E}" srcOrd="4" destOrd="0" parTransId="{4005F28A-636F-4CA3-B2FD-DF5533C43DCF}" sibTransId="{8DAFD681-4EBA-4AB1-AC91-9B22BD65455E}"/>
    <dgm:cxn modelId="{A8FE6A4C-177F-450C-9AB2-82B3CCDEDBFD}" srcId="{318EAE86-5E63-4733-9078-DD9A7111A34A}" destId="{011C3670-F95E-4C89-B4A8-678B995CA31D}" srcOrd="3" destOrd="0" parTransId="{0EC4DE55-8FA1-41DE-9148-E89BF1D3C612}" sibTransId="{A1A10B6F-DAA4-4C35-8C03-855BA77F482E}"/>
    <dgm:cxn modelId="{87E31852-31D1-467C-BA48-2C90E0DEB397}" srcId="{318EAE86-5E63-4733-9078-DD9A7111A34A}" destId="{8E7DDA1D-D7E5-4892-B5AF-D3B7B2AB7035}" srcOrd="1" destOrd="0" parTransId="{E17A205C-BA87-4089-AA1B-6DA9FB701EEA}" sibTransId="{DF500D47-B4E0-42E7-B66D-ACCB8D7E07C1}"/>
    <dgm:cxn modelId="{BCE6F278-381D-4DD6-9E1F-0798754D976C}" type="presOf" srcId="{49D8E4BC-4496-4B9F-84DA-6C55169C7B32}" destId="{109BC3AC-75AD-41CD-8816-9BEF70D40698}" srcOrd="0" destOrd="0" presId="urn:microsoft.com/office/officeart/2018/2/layout/IconCircleList"/>
    <dgm:cxn modelId="{56CF647A-6A48-4878-AF94-D89F46429484}" srcId="{318EAE86-5E63-4733-9078-DD9A7111A34A}" destId="{4DF8CA6B-4836-41E8-8783-DA3FF1DE9881}" srcOrd="5" destOrd="0" parTransId="{AF9BE7A2-261F-4AF3-B4D0-0E05E9BA6FE4}" sibTransId="{CC0A720B-A65A-4B0F-8815-F7592CE76338}"/>
    <dgm:cxn modelId="{2B72BE85-6976-412D-8C58-54EDA7400CE5}" type="presOf" srcId="{B511E552-01A3-43BB-81EB-7832970FD711}" destId="{CF85FB55-4AB0-4706-9594-64337C3945C4}" srcOrd="0" destOrd="0" presId="urn:microsoft.com/office/officeart/2018/2/layout/IconCircleList"/>
    <dgm:cxn modelId="{0E69D68D-A65D-4DC5-BFC6-250736739F00}" srcId="{318EAE86-5E63-4733-9078-DD9A7111A34A}" destId="{9A19397D-E66B-4DE3-8CE2-44CEC97DC996}" srcOrd="7" destOrd="0" parTransId="{F9A13567-6F9C-43B2-AB69-2241E34D24E1}" sibTransId="{49D8E4BC-4496-4B9F-84DA-6C55169C7B32}"/>
    <dgm:cxn modelId="{6590289B-93C8-4773-B004-8C05130D1C08}" type="presOf" srcId="{DC5A04B1-89FE-4D7F-9EA1-2CD1C63FEA7E}" destId="{9E0FC51E-03CE-4630-A81C-2053216D190E}" srcOrd="0" destOrd="0" presId="urn:microsoft.com/office/officeart/2018/2/layout/IconCircleList"/>
    <dgm:cxn modelId="{F9B56EA8-1FFE-4ED1-90F7-29EA87BB34F3}" srcId="{318EAE86-5E63-4733-9078-DD9A7111A34A}" destId="{A229FBA3-A81E-4D49-AE8F-7A70CDD63575}" srcOrd="2" destOrd="0" parTransId="{DBCE19CD-2301-4949-9C67-A25C35505361}" sibTransId="{DC5A04B1-89FE-4D7F-9EA1-2CD1C63FEA7E}"/>
    <dgm:cxn modelId="{2BD0FEAD-38E1-4C83-81D2-BD0101EA71F4}" srcId="{318EAE86-5E63-4733-9078-DD9A7111A34A}" destId="{B45794CB-0B58-4ADD-B1D6-F7F55FBF5889}" srcOrd="0" destOrd="0" parTransId="{11DF152D-F2B6-4595-85BD-FAC0C9122161}" sibTransId="{2520C58F-0743-4455-8A5B-243A0B85B97A}"/>
    <dgm:cxn modelId="{EBC33AAF-1002-4FBB-89EE-CCCCBFA92F67}" type="presOf" srcId="{A229FBA3-A81E-4D49-AE8F-7A70CDD63575}" destId="{3BED9D1B-A700-4E63-AEA1-D3B4B002FF38}" srcOrd="0" destOrd="0" presId="urn:microsoft.com/office/officeart/2018/2/layout/IconCircleList"/>
    <dgm:cxn modelId="{9A0C55BB-4BAA-4E35-9763-B29F755B4F7D}" type="presOf" srcId="{4DF8CA6B-4836-41E8-8783-DA3FF1DE9881}" destId="{7DCF6AEA-AEF3-4A10-8ED8-2BD1246806F8}" srcOrd="0" destOrd="0" presId="urn:microsoft.com/office/officeart/2018/2/layout/IconCircleList"/>
    <dgm:cxn modelId="{CB5470C0-1626-4E03-9607-82BB0862A0A5}" type="presOf" srcId="{318EAE86-5E63-4733-9078-DD9A7111A34A}" destId="{745F2985-F2C9-4104-9EB0-AB91EAB75B77}" srcOrd="0" destOrd="0" presId="urn:microsoft.com/office/officeart/2018/2/layout/IconCircleList"/>
    <dgm:cxn modelId="{11E012DD-4DCA-4BE1-8016-68F391627494}" type="presOf" srcId="{8DAFD681-4EBA-4AB1-AC91-9B22BD65455E}" destId="{760D27CA-09F7-40FC-A39A-4A45A26C10DB}" srcOrd="0" destOrd="0" presId="urn:microsoft.com/office/officeart/2018/2/layout/IconCircleList"/>
    <dgm:cxn modelId="{043ABCEA-17D0-4946-9084-F6820E04B41F}" type="presOf" srcId="{DF500D47-B4E0-42E7-B66D-ACCB8D7E07C1}" destId="{D3C9DA7C-6935-4A63-BD8A-5BC838E070C0}" srcOrd="0" destOrd="0" presId="urn:microsoft.com/office/officeart/2018/2/layout/IconCircleList"/>
    <dgm:cxn modelId="{EDEDB0EE-BDAC-4CD2-A40C-592B32D959EB}" type="presOf" srcId="{82301AB2-D4BF-4D34-9240-EEFC60B93A6E}" destId="{32580EDD-8F31-4034-9EF4-33D0FF2B12C4}" srcOrd="0" destOrd="0" presId="urn:microsoft.com/office/officeart/2018/2/layout/IconCircleList"/>
    <dgm:cxn modelId="{E3F634FD-08BC-4C87-9FC9-81E32EB77E06}" type="presOf" srcId="{C9023F12-3D69-4063-9A96-271A3B13D085}" destId="{4A328B3D-64AF-41A3-8D58-DF21AB8DE953}" srcOrd="0" destOrd="0" presId="urn:microsoft.com/office/officeart/2018/2/layout/IconCircleList"/>
    <dgm:cxn modelId="{442D3507-FCCC-4847-83A5-4E662F6BF3F3}" type="presParOf" srcId="{745F2985-F2C9-4104-9EB0-AB91EAB75B77}" destId="{3996CE8E-4EB9-418A-93BC-3A8761DC7281}" srcOrd="0" destOrd="0" presId="urn:microsoft.com/office/officeart/2018/2/layout/IconCircleList"/>
    <dgm:cxn modelId="{A5EB3DA3-DC1C-4183-B39E-467A942BA8A8}" type="presParOf" srcId="{3996CE8E-4EB9-418A-93BC-3A8761DC7281}" destId="{3974CD6E-2918-4553-A7B0-1019D9B71CF9}" srcOrd="0" destOrd="0" presId="urn:microsoft.com/office/officeart/2018/2/layout/IconCircleList"/>
    <dgm:cxn modelId="{B4E5DA01-6C82-4ECF-996F-ECF2540E12F9}" type="presParOf" srcId="{3974CD6E-2918-4553-A7B0-1019D9B71CF9}" destId="{D440A608-B165-4479-A8E5-D495D0B07ACD}" srcOrd="0" destOrd="0" presId="urn:microsoft.com/office/officeart/2018/2/layout/IconCircleList"/>
    <dgm:cxn modelId="{B1494AE8-C8D9-4F10-AE9C-F558FC0B9B56}" type="presParOf" srcId="{3974CD6E-2918-4553-A7B0-1019D9B71CF9}" destId="{2F522DFA-F9DA-448E-8EBB-2578C13D6F10}" srcOrd="1" destOrd="0" presId="urn:microsoft.com/office/officeart/2018/2/layout/IconCircleList"/>
    <dgm:cxn modelId="{A0E925BF-6D85-4DEF-9B9C-60DCF8EC2D24}" type="presParOf" srcId="{3974CD6E-2918-4553-A7B0-1019D9B71CF9}" destId="{0F141B4A-89D7-4F01-AD68-419CD3AF46D9}" srcOrd="2" destOrd="0" presId="urn:microsoft.com/office/officeart/2018/2/layout/IconCircleList"/>
    <dgm:cxn modelId="{2A7728AB-DA1B-4ED3-81EB-3EE73A8CEB07}" type="presParOf" srcId="{3974CD6E-2918-4553-A7B0-1019D9B71CF9}" destId="{3DA010C0-5177-4E96-B309-2BBA5822E059}" srcOrd="3" destOrd="0" presId="urn:microsoft.com/office/officeart/2018/2/layout/IconCircleList"/>
    <dgm:cxn modelId="{72B6F655-9CA4-47EA-B615-B3FDF1FF10C1}" type="presParOf" srcId="{3996CE8E-4EB9-418A-93BC-3A8761DC7281}" destId="{45817D3E-C7D3-4C78-AEB4-1BDD0010E972}" srcOrd="1" destOrd="0" presId="urn:microsoft.com/office/officeart/2018/2/layout/IconCircleList"/>
    <dgm:cxn modelId="{78B67104-BBDC-4202-9961-B655D89CA780}" type="presParOf" srcId="{3996CE8E-4EB9-418A-93BC-3A8761DC7281}" destId="{1B21C99D-B50A-47BB-B1CB-5BCA778E424A}" srcOrd="2" destOrd="0" presId="urn:microsoft.com/office/officeart/2018/2/layout/IconCircleList"/>
    <dgm:cxn modelId="{3799FB3E-E596-42B6-B9DB-D6380F5577FC}" type="presParOf" srcId="{1B21C99D-B50A-47BB-B1CB-5BCA778E424A}" destId="{8024A679-629C-4204-B6B5-543E4F6EE47E}" srcOrd="0" destOrd="0" presId="urn:microsoft.com/office/officeart/2018/2/layout/IconCircleList"/>
    <dgm:cxn modelId="{0D7C8355-5831-410F-AC81-ADF178F03F8E}" type="presParOf" srcId="{1B21C99D-B50A-47BB-B1CB-5BCA778E424A}" destId="{FE461811-8FB5-4C48-957B-7DE3F4150496}" srcOrd="1" destOrd="0" presId="urn:microsoft.com/office/officeart/2018/2/layout/IconCircleList"/>
    <dgm:cxn modelId="{BE1D26F8-554E-4F52-8824-CB15767EB078}" type="presParOf" srcId="{1B21C99D-B50A-47BB-B1CB-5BCA778E424A}" destId="{8DEC5821-58CD-4739-94C7-85D0BEDCAD05}" srcOrd="2" destOrd="0" presId="urn:microsoft.com/office/officeart/2018/2/layout/IconCircleList"/>
    <dgm:cxn modelId="{F221A1B5-20ED-44AD-AC3B-80A4FF3BC772}" type="presParOf" srcId="{1B21C99D-B50A-47BB-B1CB-5BCA778E424A}" destId="{9C68D615-AA7B-4F87-8BBD-010944DEBE64}" srcOrd="3" destOrd="0" presId="urn:microsoft.com/office/officeart/2018/2/layout/IconCircleList"/>
    <dgm:cxn modelId="{5067863C-81FF-484D-A4F4-EB7590D5B8D3}" type="presParOf" srcId="{3996CE8E-4EB9-418A-93BC-3A8761DC7281}" destId="{D3C9DA7C-6935-4A63-BD8A-5BC838E070C0}" srcOrd="3" destOrd="0" presId="urn:microsoft.com/office/officeart/2018/2/layout/IconCircleList"/>
    <dgm:cxn modelId="{159F08BD-8243-4BC5-9617-342F58668401}" type="presParOf" srcId="{3996CE8E-4EB9-418A-93BC-3A8761DC7281}" destId="{58D06FD7-C52C-42A0-81CC-707F306F18B5}" srcOrd="4" destOrd="0" presId="urn:microsoft.com/office/officeart/2018/2/layout/IconCircleList"/>
    <dgm:cxn modelId="{B61366DB-4511-48CB-B6B1-B0E7A9F2913E}" type="presParOf" srcId="{58D06FD7-C52C-42A0-81CC-707F306F18B5}" destId="{8BE0660E-29F2-40B7-BBEE-90A1EEFE90B9}" srcOrd="0" destOrd="0" presId="urn:microsoft.com/office/officeart/2018/2/layout/IconCircleList"/>
    <dgm:cxn modelId="{3A819A45-1884-4B37-BF94-9C2166D99DE5}" type="presParOf" srcId="{58D06FD7-C52C-42A0-81CC-707F306F18B5}" destId="{52D39F2F-1071-457F-9C44-BF5BA571FC5E}" srcOrd="1" destOrd="0" presId="urn:microsoft.com/office/officeart/2018/2/layout/IconCircleList"/>
    <dgm:cxn modelId="{813FC536-A323-4B5D-B38B-E7B62B1B0926}" type="presParOf" srcId="{58D06FD7-C52C-42A0-81CC-707F306F18B5}" destId="{96D54D1E-86F5-4D12-9C0B-4EB046CFE437}" srcOrd="2" destOrd="0" presId="urn:microsoft.com/office/officeart/2018/2/layout/IconCircleList"/>
    <dgm:cxn modelId="{F32D7C67-295B-43CD-96E5-2B9570EE9BDE}" type="presParOf" srcId="{58D06FD7-C52C-42A0-81CC-707F306F18B5}" destId="{3BED9D1B-A700-4E63-AEA1-D3B4B002FF38}" srcOrd="3" destOrd="0" presId="urn:microsoft.com/office/officeart/2018/2/layout/IconCircleList"/>
    <dgm:cxn modelId="{6C019FB9-BBA2-4B90-95B9-5A7BD501C6EB}" type="presParOf" srcId="{3996CE8E-4EB9-418A-93BC-3A8761DC7281}" destId="{9E0FC51E-03CE-4630-A81C-2053216D190E}" srcOrd="5" destOrd="0" presId="urn:microsoft.com/office/officeart/2018/2/layout/IconCircleList"/>
    <dgm:cxn modelId="{B7242227-0540-42A2-88E7-0996961D1FFB}" type="presParOf" srcId="{3996CE8E-4EB9-418A-93BC-3A8761DC7281}" destId="{8F4B544A-8F5F-4909-8793-400446787BA7}" srcOrd="6" destOrd="0" presId="urn:microsoft.com/office/officeart/2018/2/layout/IconCircleList"/>
    <dgm:cxn modelId="{C1B7BC5A-735F-4AD1-A846-3136A285B535}" type="presParOf" srcId="{8F4B544A-8F5F-4909-8793-400446787BA7}" destId="{AA6345D1-2813-41E8-8188-67406CB2D130}" srcOrd="0" destOrd="0" presId="urn:microsoft.com/office/officeart/2018/2/layout/IconCircleList"/>
    <dgm:cxn modelId="{F60F9859-A4FA-4F3A-A1EB-A40B3D9C2D38}" type="presParOf" srcId="{8F4B544A-8F5F-4909-8793-400446787BA7}" destId="{F6D954F1-0392-4302-92AC-85AF514B3D64}" srcOrd="1" destOrd="0" presId="urn:microsoft.com/office/officeart/2018/2/layout/IconCircleList"/>
    <dgm:cxn modelId="{1F2188B4-DA81-4D1A-ACA3-61F3CD4F6D96}" type="presParOf" srcId="{8F4B544A-8F5F-4909-8793-400446787BA7}" destId="{D3553817-92C4-47AC-9058-60BF1A7491C7}" srcOrd="2" destOrd="0" presId="urn:microsoft.com/office/officeart/2018/2/layout/IconCircleList"/>
    <dgm:cxn modelId="{E13C0A4D-194A-4B3F-94C1-DC8AFA279ED6}" type="presParOf" srcId="{8F4B544A-8F5F-4909-8793-400446787BA7}" destId="{881EB5D1-7F97-43B0-AA65-4EC38D409C68}" srcOrd="3" destOrd="0" presId="urn:microsoft.com/office/officeart/2018/2/layout/IconCircleList"/>
    <dgm:cxn modelId="{EAF704DD-3132-4ED1-AA38-25D25A6BF651}" type="presParOf" srcId="{3996CE8E-4EB9-418A-93BC-3A8761DC7281}" destId="{0611CCE7-A12E-4898-9F75-5F7048CF0A1E}" srcOrd="7" destOrd="0" presId="urn:microsoft.com/office/officeart/2018/2/layout/IconCircleList"/>
    <dgm:cxn modelId="{8A768DB5-DB4F-48B7-A605-28D46652612E}" type="presParOf" srcId="{3996CE8E-4EB9-418A-93BC-3A8761DC7281}" destId="{E768D960-D83A-4E88-B9A6-639A65FD3509}" srcOrd="8" destOrd="0" presId="urn:microsoft.com/office/officeart/2018/2/layout/IconCircleList"/>
    <dgm:cxn modelId="{E988167B-ACA3-4D36-9616-8FA5D58CCB78}" type="presParOf" srcId="{E768D960-D83A-4E88-B9A6-639A65FD3509}" destId="{35C3257B-ACE0-4CFE-96B3-8E282E0E6655}" srcOrd="0" destOrd="0" presId="urn:microsoft.com/office/officeart/2018/2/layout/IconCircleList"/>
    <dgm:cxn modelId="{CB738B0B-1C4D-4EC6-9B68-E802275DC63D}" type="presParOf" srcId="{E768D960-D83A-4E88-B9A6-639A65FD3509}" destId="{1D6C799E-0468-4DDD-96C7-9A314529F785}" srcOrd="1" destOrd="0" presId="urn:microsoft.com/office/officeart/2018/2/layout/IconCircleList"/>
    <dgm:cxn modelId="{F38864A8-2E83-40EA-9BAA-7C47017038DC}" type="presParOf" srcId="{E768D960-D83A-4E88-B9A6-639A65FD3509}" destId="{0C8C3ADC-16AB-4CF5-AEF7-070A3BE596B3}" srcOrd="2" destOrd="0" presId="urn:microsoft.com/office/officeart/2018/2/layout/IconCircleList"/>
    <dgm:cxn modelId="{14B112C5-6B4E-4C10-AE52-22A3B35936C8}" type="presParOf" srcId="{E768D960-D83A-4E88-B9A6-639A65FD3509}" destId="{32580EDD-8F31-4034-9EF4-33D0FF2B12C4}" srcOrd="3" destOrd="0" presId="urn:microsoft.com/office/officeart/2018/2/layout/IconCircleList"/>
    <dgm:cxn modelId="{19303E4D-3B13-4233-8F99-6F8B11BBC8C9}" type="presParOf" srcId="{3996CE8E-4EB9-418A-93BC-3A8761DC7281}" destId="{760D27CA-09F7-40FC-A39A-4A45A26C10DB}" srcOrd="9" destOrd="0" presId="urn:microsoft.com/office/officeart/2018/2/layout/IconCircleList"/>
    <dgm:cxn modelId="{D2B04889-92C5-4AF6-93CA-632CD8C535D2}" type="presParOf" srcId="{3996CE8E-4EB9-418A-93BC-3A8761DC7281}" destId="{21BA4F3C-ADF2-4099-9DEA-3127E22DD649}" srcOrd="10" destOrd="0" presId="urn:microsoft.com/office/officeart/2018/2/layout/IconCircleList"/>
    <dgm:cxn modelId="{25F73007-2590-4927-B808-EB8D3C4B5558}" type="presParOf" srcId="{21BA4F3C-ADF2-4099-9DEA-3127E22DD649}" destId="{E5CEAA6A-21A2-49DA-930D-4CFB39779CF3}" srcOrd="0" destOrd="0" presId="urn:microsoft.com/office/officeart/2018/2/layout/IconCircleList"/>
    <dgm:cxn modelId="{6E2A55C6-92AA-4410-8048-050C548F86D3}" type="presParOf" srcId="{21BA4F3C-ADF2-4099-9DEA-3127E22DD649}" destId="{9D23F22D-B442-4403-9B24-42BAC0FC8A69}" srcOrd="1" destOrd="0" presId="urn:microsoft.com/office/officeart/2018/2/layout/IconCircleList"/>
    <dgm:cxn modelId="{51191749-8406-4D45-8E4B-8808C8C17053}" type="presParOf" srcId="{21BA4F3C-ADF2-4099-9DEA-3127E22DD649}" destId="{86452688-4862-422A-8A5A-CA0A20EE8BCD}" srcOrd="2" destOrd="0" presId="urn:microsoft.com/office/officeart/2018/2/layout/IconCircleList"/>
    <dgm:cxn modelId="{0665EF07-4F65-4F05-9C10-C45028402CF5}" type="presParOf" srcId="{21BA4F3C-ADF2-4099-9DEA-3127E22DD649}" destId="{7DCF6AEA-AEF3-4A10-8ED8-2BD1246806F8}" srcOrd="3" destOrd="0" presId="urn:microsoft.com/office/officeart/2018/2/layout/IconCircleList"/>
    <dgm:cxn modelId="{7834C629-FE79-4694-AA3B-6A9E28EDBA87}" type="presParOf" srcId="{3996CE8E-4EB9-418A-93BC-3A8761DC7281}" destId="{A8AB675D-42CD-47BE-BF30-3BD40855EFCF}" srcOrd="11" destOrd="0" presId="urn:microsoft.com/office/officeart/2018/2/layout/IconCircleList"/>
    <dgm:cxn modelId="{97AB4786-6949-4F53-AB41-691DD83D1FD0}" type="presParOf" srcId="{3996CE8E-4EB9-418A-93BC-3A8761DC7281}" destId="{180D8DE8-BBE0-454D-8C7D-2B49F3E31FBB}" srcOrd="12" destOrd="0" presId="urn:microsoft.com/office/officeart/2018/2/layout/IconCircleList"/>
    <dgm:cxn modelId="{3996F8AE-DAB9-440A-9D64-A7B93E08CC6C}" type="presParOf" srcId="{180D8DE8-BBE0-454D-8C7D-2B49F3E31FBB}" destId="{FD882BFF-352D-42C6-8BD3-6F33DB356D6A}" srcOrd="0" destOrd="0" presId="urn:microsoft.com/office/officeart/2018/2/layout/IconCircleList"/>
    <dgm:cxn modelId="{F3BC80F9-A245-4625-8E4A-0300BC8017AA}" type="presParOf" srcId="{180D8DE8-BBE0-454D-8C7D-2B49F3E31FBB}" destId="{168C76DF-412D-46FB-B9E6-CC80143BE914}" srcOrd="1" destOrd="0" presId="urn:microsoft.com/office/officeart/2018/2/layout/IconCircleList"/>
    <dgm:cxn modelId="{25278CDD-5BF5-472D-9F66-A962A0327F9B}" type="presParOf" srcId="{180D8DE8-BBE0-454D-8C7D-2B49F3E31FBB}" destId="{629DB4EF-7237-4C62-9B81-33A5008E1B72}" srcOrd="2" destOrd="0" presId="urn:microsoft.com/office/officeart/2018/2/layout/IconCircleList"/>
    <dgm:cxn modelId="{493BA276-AB76-4169-9675-6B9FB9656790}" type="presParOf" srcId="{180D8DE8-BBE0-454D-8C7D-2B49F3E31FBB}" destId="{4A328B3D-64AF-41A3-8D58-DF21AB8DE953}" srcOrd="3" destOrd="0" presId="urn:microsoft.com/office/officeart/2018/2/layout/IconCircleList"/>
    <dgm:cxn modelId="{F48E5BE3-73A8-4580-B779-42E867DCBC87}" type="presParOf" srcId="{3996CE8E-4EB9-418A-93BC-3A8761DC7281}" destId="{2467F1AC-BEDC-4179-B08B-905B77007509}" srcOrd="13" destOrd="0" presId="urn:microsoft.com/office/officeart/2018/2/layout/IconCircleList"/>
    <dgm:cxn modelId="{AD504C34-63B3-459F-8401-7A9EA3D7FA79}" type="presParOf" srcId="{3996CE8E-4EB9-418A-93BC-3A8761DC7281}" destId="{C8A9CD91-EA21-4477-AE22-782AF8B7EEBC}" srcOrd="14" destOrd="0" presId="urn:microsoft.com/office/officeart/2018/2/layout/IconCircleList"/>
    <dgm:cxn modelId="{A6F36363-197A-4CB7-98A2-4344B081AE70}" type="presParOf" srcId="{C8A9CD91-EA21-4477-AE22-782AF8B7EEBC}" destId="{D06B6AD4-B032-4772-87B9-0788AEB0B239}" srcOrd="0" destOrd="0" presId="urn:microsoft.com/office/officeart/2018/2/layout/IconCircleList"/>
    <dgm:cxn modelId="{33693141-2E67-41D2-B0FC-E347A3E14A15}" type="presParOf" srcId="{C8A9CD91-EA21-4477-AE22-782AF8B7EEBC}" destId="{B3C35749-FE28-4DB3-BBE2-BCB6B1CB9E6B}" srcOrd="1" destOrd="0" presId="urn:microsoft.com/office/officeart/2018/2/layout/IconCircleList"/>
    <dgm:cxn modelId="{A5478461-C5F8-4DA9-A6AA-A3DA4AB2A6DC}" type="presParOf" srcId="{C8A9CD91-EA21-4477-AE22-782AF8B7EEBC}" destId="{03BC516D-484E-4799-B3EB-93CCB54A375E}" srcOrd="2" destOrd="0" presId="urn:microsoft.com/office/officeart/2018/2/layout/IconCircleList"/>
    <dgm:cxn modelId="{F3CBE005-9204-4D88-B7B5-C32438A5E352}" type="presParOf" srcId="{C8A9CD91-EA21-4477-AE22-782AF8B7EEBC}" destId="{34F63996-3D6E-4AEE-8AA6-CC831263AA86}" srcOrd="3" destOrd="0" presId="urn:microsoft.com/office/officeart/2018/2/layout/IconCircleList"/>
    <dgm:cxn modelId="{0FC63B7C-DF28-4D12-8F62-46DB24FA8FE7}" type="presParOf" srcId="{3996CE8E-4EB9-418A-93BC-3A8761DC7281}" destId="{109BC3AC-75AD-41CD-8816-9BEF70D40698}" srcOrd="15" destOrd="0" presId="urn:microsoft.com/office/officeart/2018/2/layout/IconCircleList"/>
    <dgm:cxn modelId="{66370631-7389-4A91-865D-175F0A564F95}" type="presParOf" srcId="{3996CE8E-4EB9-418A-93BC-3A8761DC7281}" destId="{92DF6EA2-F83D-4115-8A9F-D0C41425DB2D}" srcOrd="16" destOrd="0" presId="urn:microsoft.com/office/officeart/2018/2/layout/IconCircleList"/>
    <dgm:cxn modelId="{51D620D7-D9CF-4238-949E-483C6D4C5D48}" type="presParOf" srcId="{92DF6EA2-F83D-4115-8A9F-D0C41425DB2D}" destId="{219676F1-F243-433E-BF70-B61CF479132F}" srcOrd="0" destOrd="0" presId="urn:microsoft.com/office/officeart/2018/2/layout/IconCircleList"/>
    <dgm:cxn modelId="{D2E41C9B-FC7F-49AD-9A03-C98C07956DD0}" type="presParOf" srcId="{92DF6EA2-F83D-4115-8A9F-D0C41425DB2D}" destId="{95DD26DB-EE6C-48A8-ACD3-2F74CCC39076}" srcOrd="1" destOrd="0" presId="urn:microsoft.com/office/officeart/2018/2/layout/IconCircleList"/>
    <dgm:cxn modelId="{7BE5FD61-247F-4AAC-B189-E4B3B9279786}" type="presParOf" srcId="{92DF6EA2-F83D-4115-8A9F-D0C41425DB2D}" destId="{659FC724-8AD5-49B2-9D54-D0483FE6268B}" srcOrd="2" destOrd="0" presId="urn:microsoft.com/office/officeart/2018/2/layout/IconCircleList"/>
    <dgm:cxn modelId="{EFD5A35D-4E54-4C74-863D-EBAA8C0C192B}" type="presParOf" srcId="{92DF6EA2-F83D-4115-8A9F-D0C41425DB2D}" destId="{CF85FB55-4AB0-4706-9594-64337C3945C4}"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8DE6A2-51FA-41D7-8D85-2E6BE40E2E1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F1F2E99-685D-4213-B2BA-A8EAF942F3A9}">
      <dgm:prSet/>
      <dgm:spPr/>
      <dgm:t>
        <a:bodyPr/>
        <a:lstStyle/>
        <a:p>
          <a:pPr>
            <a:lnSpc>
              <a:spcPct val="100000"/>
            </a:lnSpc>
            <a:defRPr cap="all"/>
          </a:pPr>
          <a:r>
            <a:rPr lang="en-US" dirty="0"/>
            <a:t>Nomination Vs. Selection </a:t>
          </a:r>
        </a:p>
      </dgm:t>
    </dgm:pt>
    <dgm:pt modelId="{3DE7719C-5799-438E-A12F-1EBAF8B4DE1D}" type="parTrans" cxnId="{E685B37A-D34E-4590-8DFB-07B2EAE61B3C}">
      <dgm:prSet/>
      <dgm:spPr/>
      <dgm:t>
        <a:bodyPr/>
        <a:lstStyle/>
        <a:p>
          <a:endParaRPr lang="en-US"/>
        </a:p>
      </dgm:t>
    </dgm:pt>
    <dgm:pt modelId="{662CC054-204F-41EC-9B19-4A4E966E47D0}" type="sibTrans" cxnId="{E685B37A-D34E-4590-8DFB-07B2EAE61B3C}">
      <dgm:prSet/>
      <dgm:spPr/>
      <dgm:t>
        <a:bodyPr/>
        <a:lstStyle/>
        <a:p>
          <a:endParaRPr lang="en-US"/>
        </a:p>
      </dgm:t>
    </dgm:pt>
    <dgm:pt modelId="{CE068DC5-2228-4493-9090-C37059489D2A}">
      <dgm:prSet/>
      <dgm:spPr/>
      <dgm:t>
        <a:bodyPr/>
        <a:lstStyle/>
        <a:p>
          <a:pPr>
            <a:lnSpc>
              <a:spcPct val="100000"/>
            </a:lnSpc>
            <a:defRPr cap="all"/>
          </a:pPr>
          <a:r>
            <a:rPr lang="en-US" dirty="0"/>
            <a:t>Volunteer vs. Voluntold	</a:t>
          </a:r>
        </a:p>
      </dgm:t>
    </dgm:pt>
    <dgm:pt modelId="{F8FEB4A5-F418-485A-8B70-EACD05960F8D}" type="parTrans" cxnId="{430F1033-884A-466A-A9FA-AAE31AEA91E4}">
      <dgm:prSet/>
      <dgm:spPr/>
      <dgm:t>
        <a:bodyPr/>
        <a:lstStyle/>
        <a:p>
          <a:endParaRPr lang="en-US"/>
        </a:p>
      </dgm:t>
    </dgm:pt>
    <dgm:pt modelId="{C9B7C0C9-585C-4A5C-842E-4A0F165E5730}" type="sibTrans" cxnId="{430F1033-884A-466A-A9FA-AAE31AEA91E4}">
      <dgm:prSet/>
      <dgm:spPr/>
      <dgm:t>
        <a:bodyPr/>
        <a:lstStyle/>
        <a:p>
          <a:endParaRPr lang="en-US"/>
        </a:p>
      </dgm:t>
    </dgm:pt>
    <dgm:pt modelId="{C805D07A-F0CC-4E53-BEFD-ABE7EB5EA69F}">
      <dgm:prSet/>
      <dgm:spPr/>
      <dgm:t>
        <a:bodyPr/>
        <a:lstStyle/>
        <a:p>
          <a:pPr>
            <a:lnSpc>
              <a:spcPct val="100000"/>
            </a:lnSpc>
            <a:defRPr cap="all"/>
          </a:pPr>
          <a:r>
            <a:rPr lang="en-US" dirty="0"/>
            <a:t>Sworn vs. Non-Sworn</a:t>
          </a:r>
        </a:p>
      </dgm:t>
    </dgm:pt>
    <dgm:pt modelId="{88F44CC9-3EEF-4028-B102-4761775774D2}" type="parTrans" cxnId="{EB27A8FD-97D9-49E8-8818-2C68745FCB32}">
      <dgm:prSet/>
      <dgm:spPr/>
      <dgm:t>
        <a:bodyPr/>
        <a:lstStyle/>
        <a:p>
          <a:endParaRPr lang="en-US"/>
        </a:p>
      </dgm:t>
    </dgm:pt>
    <dgm:pt modelId="{2A275E42-5504-4DE0-89D0-B867F25BE911}" type="sibTrans" cxnId="{EB27A8FD-97D9-49E8-8818-2C68745FCB32}">
      <dgm:prSet/>
      <dgm:spPr/>
      <dgm:t>
        <a:bodyPr/>
        <a:lstStyle/>
        <a:p>
          <a:endParaRPr lang="en-US"/>
        </a:p>
      </dgm:t>
    </dgm:pt>
    <dgm:pt modelId="{19541643-AA44-4FE7-965A-22EF88F5178C}">
      <dgm:prSet/>
      <dgm:spPr/>
      <dgm:t>
        <a:bodyPr/>
        <a:lstStyle/>
        <a:p>
          <a:pPr>
            <a:lnSpc>
              <a:spcPct val="100000"/>
            </a:lnSpc>
            <a:defRPr cap="all"/>
          </a:pPr>
          <a:r>
            <a:rPr lang="en-US" dirty="0"/>
            <a:t>Rank vs. No Rank</a:t>
          </a:r>
        </a:p>
      </dgm:t>
    </dgm:pt>
    <dgm:pt modelId="{DE48BEA1-068B-4C52-A530-A9654E462D95}" type="parTrans" cxnId="{16624BD0-033E-4537-8399-8CAF0A12BE22}">
      <dgm:prSet/>
      <dgm:spPr/>
      <dgm:t>
        <a:bodyPr/>
        <a:lstStyle/>
        <a:p>
          <a:endParaRPr lang="en-US"/>
        </a:p>
      </dgm:t>
    </dgm:pt>
    <dgm:pt modelId="{39EEF3A9-A5A6-49D7-A4D4-B6C0C9B29BE0}" type="sibTrans" cxnId="{16624BD0-033E-4537-8399-8CAF0A12BE22}">
      <dgm:prSet/>
      <dgm:spPr/>
      <dgm:t>
        <a:bodyPr/>
        <a:lstStyle/>
        <a:p>
          <a:endParaRPr lang="en-US"/>
        </a:p>
      </dgm:t>
    </dgm:pt>
    <dgm:pt modelId="{921DB9F0-1DF0-4C2B-9E29-C927A29DE61A}" type="pres">
      <dgm:prSet presAssocID="{428DE6A2-51FA-41D7-8D85-2E6BE40E2E1F}" presName="vert0" presStyleCnt="0">
        <dgm:presLayoutVars>
          <dgm:dir/>
          <dgm:animOne val="branch"/>
          <dgm:animLvl val="lvl"/>
        </dgm:presLayoutVars>
      </dgm:prSet>
      <dgm:spPr/>
    </dgm:pt>
    <dgm:pt modelId="{2783E1B1-42DB-4DA4-A241-0B88BA5ADB97}" type="pres">
      <dgm:prSet presAssocID="{7F1F2E99-685D-4213-B2BA-A8EAF942F3A9}" presName="thickLine" presStyleLbl="alignNode1" presStyleIdx="0" presStyleCnt="4"/>
      <dgm:spPr/>
    </dgm:pt>
    <dgm:pt modelId="{46E4BD70-AA5C-4302-BD12-5F7C9D671B4A}" type="pres">
      <dgm:prSet presAssocID="{7F1F2E99-685D-4213-B2BA-A8EAF942F3A9}" presName="horz1" presStyleCnt="0"/>
      <dgm:spPr/>
    </dgm:pt>
    <dgm:pt modelId="{B1BD4A87-6E1F-45AF-B039-24D0A5E2837F}" type="pres">
      <dgm:prSet presAssocID="{7F1F2E99-685D-4213-B2BA-A8EAF942F3A9}" presName="tx1" presStyleLbl="revTx" presStyleIdx="0" presStyleCnt="4"/>
      <dgm:spPr/>
    </dgm:pt>
    <dgm:pt modelId="{9619BEB4-4124-4A94-88D6-0D20CAF3B66E}" type="pres">
      <dgm:prSet presAssocID="{7F1F2E99-685D-4213-B2BA-A8EAF942F3A9}" presName="vert1" presStyleCnt="0"/>
      <dgm:spPr/>
    </dgm:pt>
    <dgm:pt modelId="{64EA52A5-7262-4DA7-A420-594AFA63D015}" type="pres">
      <dgm:prSet presAssocID="{CE068DC5-2228-4493-9090-C37059489D2A}" presName="thickLine" presStyleLbl="alignNode1" presStyleIdx="1" presStyleCnt="4"/>
      <dgm:spPr/>
    </dgm:pt>
    <dgm:pt modelId="{A3659583-27B5-42CC-B8BF-6229070BDDF6}" type="pres">
      <dgm:prSet presAssocID="{CE068DC5-2228-4493-9090-C37059489D2A}" presName="horz1" presStyleCnt="0"/>
      <dgm:spPr/>
    </dgm:pt>
    <dgm:pt modelId="{A873D0F6-6900-45FD-8DA3-77C53AD1C35F}" type="pres">
      <dgm:prSet presAssocID="{CE068DC5-2228-4493-9090-C37059489D2A}" presName="tx1" presStyleLbl="revTx" presStyleIdx="1" presStyleCnt="4"/>
      <dgm:spPr/>
    </dgm:pt>
    <dgm:pt modelId="{4C0BAEBE-DC91-438B-B645-B1DD6DFA91CB}" type="pres">
      <dgm:prSet presAssocID="{CE068DC5-2228-4493-9090-C37059489D2A}" presName="vert1" presStyleCnt="0"/>
      <dgm:spPr/>
    </dgm:pt>
    <dgm:pt modelId="{8CB7B435-849B-41C3-BD94-6EF251D4DF8D}" type="pres">
      <dgm:prSet presAssocID="{C805D07A-F0CC-4E53-BEFD-ABE7EB5EA69F}" presName="thickLine" presStyleLbl="alignNode1" presStyleIdx="2" presStyleCnt="4"/>
      <dgm:spPr/>
    </dgm:pt>
    <dgm:pt modelId="{451078BD-821A-4DC9-8217-858C740382F0}" type="pres">
      <dgm:prSet presAssocID="{C805D07A-F0CC-4E53-BEFD-ABE7EB5EA69F}" presName="horz1" presStyleCnt="0"/>
      <dgm:spPr/>
    </dgm:pt>
    <dgm:pt modelId="{9E150FD4-C26B-4AA4-9C4C-7F3D24AA4BEE}" type="pres">
      <dgm:prSet presAssocID="{C805D07A-F0CC-4E53-BEFD-ABE7EB5EA69F}" presName="tx1" presStyleLbl="revTx" presStyleIdx="2" presStyleCnt="4"/>
      <dgm:spPr/>
    </dgm:pt>
    <dgm:pt modelId="{86A91377-73FE-4A46-84AC-0DB6DCDFBFD2}" type="pres">
      <dgm:prSet presAssocID="{C805D07A-F0CC-4E53-BEFD-ABE7EB5EA69F}" presName="vert1" presStyleCnt="0"/>
      <dgm:spPr/>
    </dgm:pt>
    <dgm:pt modelId="{FBF2527D-6BF6-498D-819B-7C96FCFF2053}" type="pres">
      <dgm:prSet presAssocID="{19541643-AA44-4FE7-965A-22EF88F5178C}" presName="thickLine" presStyleLbl="alignNode1" presStyleIdx="3" presStyleCnt="4"/>
      <dgm:spPr/>
    </dgm:pt>
    <dgm:pt modelId="{58E40BAD-AE3C-4D66-9A4C-58E0F7A6BCC4}" type="pres">
      <dgm:prSet presAssocID="{19541643-AA44-4FE7-965A-22EF88F5178C}" presName="horz1" presStyleCnt="0"/>
      <dgm:spPr/>
    </dgm:pt>
    <dgm:pt modelId="{A261AD41-9D6F-47A1-AC2B-A36E67C6EB61}" type="pres">
      <dgm:prSet presAssocID="{19541643-AA44-4FE7-965A-22EF88F5178C}" presName="tx1" presStyleLbl="revTx" presStyleIdx="3" presStyleCnt="4"/>
      <dgm:spPr/>
    </dgm:pt>
    <dgm:pt modelId="{D7233ECF-A06C-4B63-80DC-131DDC62CA18}" type="pres">
      <dgm:prSet presAssocID="{19541643-AA44-4FE7-965A-22EF88F5178C}" presName="vert1" presStyleCnt="0"/>
      <dgm:spPr/>
    </dgm:pt>
  </dgm:ptLst>
  <dgm:cxnLst>
    <dgm:cxn modelId="{53444302-461A-4EE3-B4DC-EFA2F5D5EFFC}" type="presOf" srcId="{C805D07A-F0CC-4E53-BEFD-ABE7EB5EA69F}" destId="{9E150FD4-C26B-4AA4-9C4C-7F3D24AA4BEE}" srcOrd="0" destOrd="0" presId="urn:microsoft.com/office/officeart/2008/layout/LinedList"/>
    <dgm:cxn modelId="{430F1033-884A-466A-A9FA-AAE31AEA91E4}" srcId="{428DE6A2-51FA-41D7-8D85-2E6BE40E2E1F}" destId="{CE068DC5-2228-4493-9090-C37059489D2A}" srcOrd="1" destOrd="0" parTransId="{F8FEB4A5-F418-485A-8B70-EACD05960F8D}" sibTransId="{C9B7C0C9-585C-4A5C-842E-4A0F165E5730}"/>
    <dgm:cxn modelId="{9D3BBB3A-B463-43E3-B5F8-F7ECBB36E73B}" type="presOf" srcId="{19541643-AA44-4FE7-965A-22EF88F5178C}" destId="{A261AD41-9D6F-47A1-AC2B-A36E67C6EB61}" srcOrd="0" destOrd="0" presId="urn:microsoft.com/office/officeart/2008/layout/LinedList"/>
    <dgm:cxn modelId="{D3986670-25B5-4AC0-A214-8A0CBC3FA21E}" type="presOf" srcId="{7F1F2E99-685D-4213-B2BA-A8EAF942F3A9}" destId="{B1BD4A87-6E1F-45AF-B039-24D0A5E2837F}" srcOrd="0" destOrd="0" presId="urn:microsoft.com/office/officeart/2008/layout/LinedList"/>
    <dgm:cxn modelId="{E685B37A-D34E-4590-8DFB-07B2EAE61B3C}" srcId="{428DE6A2-51FA-41D7-8D85-2E6BE40E2E1F}" destId="{7F1F2E99-685D-4213-B2BA-A8EAF942F3A9}" srcOrd="0" destOrd="0" parTransId="{3DE7719C-5799-438E-A12F-1EBAF8B4DE1D}" sibTransId="{662CC054-204F-41EC-9B19-4A4E966E47D0}"/>
    <dgm:cxn modelId="{B8BF71B7-8E12-41AC-89E7-EF2EB16CF267}" type="presOf" srcId="{CE068DC5-2228-4493-9090-C37059489D2A}" destId="{A873D0F6-6900-45FD-8DA3-77C53AD1C35F}" srcOrd="0" destOrd="0" presId="urn:microsoft.com/office/officeart/2008/layout/LinedList"/>
    <dgm:cxn modelId="{70AC11BC-2F53-470C-830A-41B03A2F0A31}" type="presOf" srcId="{428DE6A2-51FA-41D7-8D85-2E6BE40E2E1F}" destId="{921DB9F0-1DF0-4C2B-9E29-C927A29DE61A}" srcOrd="0" destOrd="0" presId="urn:microsoft.com/office/officeart/2008/layout/LinedList"/>
    <dgm:cxn modelId="{16624BD0-033E-4537-8399-8CAF0A12BE22}" srcId="{428DE6A2-51FA-41D7-8D85-2E6BE40E2E1F}" destId="{19541643-AA44-4FE7-965A-22EF88F5178C}" srcOrd="3" destOrd="0" parTransId="{DE48BEA1-068B-4C52-A530-A9654E462D95}" sibTransId="{39EEF3A9-A5A6-49D7-A4D4-B6C0C9B29BE0}"/>
    <dgm:cxn modelId="{EB27A8FD-97D9-49E8-8818-2C68745FCB32}" srcId="{428DE6A2-51FA-41D7-8D85-2E6BE40E2E1F}" destId="{C805D07A-F0CC-4E53-BEFD-ABE7EB5EA69F}" srcOrd="2" destOrd="0" parTransId="{88F44CC9-3EEF-4028-B102-4761775774D2}" sibTransId="{2A275E42-5504-4DE0-89D0-B867F25BE911}"/>
    <dgm:cxn modelId="{F521CC72-F1A6-4C17-8D81-0000D4EEBC9B}" type="presParOf" srcId="{921DB9F0-1DF0-4C2B-9E29-C927A29DE61A}" destId="{2783E1B1-42DB-4DA4-A241-0B88BA5ADB97}" srcOrd="0" destOrd="0" presId="urn:microsoft.com/office/officeart/2008/layout/LinedList"/>
    <dgm:cxn modelId="{80A83921-7983-42A6-9536-5F1F8ED6814B}" type="presParOf" srcId="{921DB9F0-1DF0-4C2B-9E29-C927A29DE61A}" destId="{46E4BD70-AA5C-4302-BD12-5F7C9D671B4A}" srcOrd="1" destOrd="0" presId="urn:microsoft.com/office/officeart/2008/layout/LinedList"/>
    <dgm:cxn modelId="{5D03DBE4-7901-4901-A9AC-2516336345F3}" type="presParOf" srcId="{46E4BD70-AA5C-4302-BD12-5F7C9D671B4A}" destId="{B1BD4A87-6E1F-45AF-B039-24D0A5E2837F}" srcOrd="0" destOrd="0" presId="urn:microsoft.com/office/officeart/2008/layout/LinedList"/>
    <dgm:cxn modelId="{4554FB08-F5EB-48E6-A2D0-27A76878208F}" type="presParOf" srcId="{46E4BD70-AA5C-4302-BD12-5F7C9D671B4A}" destId="{9619BEB4-4124-4A94-88D6-0D20CAF3B66E}" srcOrd="1" destOrd="0" presId="urn:microsoft.com/office/officeart/2008/layout/LinedList"/>
    <dgm:cxn modelId="{F0D6F064-4ECD-4881-8D01-F14AE4A3865B}" type="presParOf" srcId="{921DB9F0-1DF0-4C2B-9E29-C927A29DE61A}" destId="{64EA52A5-7262-4DA7-A420-594AFA63D015}" srcOrd="2" destOrd="0" presId="urn:microsoft.com/office/officeart/2008/layout/LinedList"/>
    <dgm:cxn modelId="{07E7C94F-0091-4271-AB35-DF4C85F74B2A}" type="presParOf" srcId="{921DB9F0-1DF0-4C2B-9E29-C927A29DE61A}" destId="{A3659583-27B5-42CC-B8BF-6229070BDDF6}" srcOrd="3" destOrd="0" presId="urn:microsoft.com/office/officeart/2008/layout/LinedList"/>
    <dgm:cxn modelId="{AD77563F-B5EC-4E8D-B738-4CA2153D4BEC}" type="presParOf" srcId="{A3659583-27B5-42CC-B8BF-6229070BDDF6}" destId="{A873D0F6-6900-45FD-8DA3-77C53AD1C35F}" srcOrd="0" destOrd="0" presId="urn:microsoft.com/office/officeart/2008/layout/LinedList"/>
    <dgm:cxn modelId="{79F86B6F-59C9-4CF1-8563-165488D50F1B}" type="presParOf" srcId="{A3659583-27B5-42CC-B8BF-6229070BDDF6}" destId="{4C0BAEBE-DC91-438B-B645-B1DD6DFA91CB}" srcOrd="1" destOrd="0" presId="urn:microsoft.com/office/officeart/2008/layout/LinedList"/>
    <dgm:cxn modelId="{609B525A-2937-48A7-AC39-8CD138B47389}" type="presParOf" srcId="{921DB9F0-1DF0-4C2B-9E29-C927A29DE61A}" destId="{8CB7B435-849B-41C3-BD94-6EF251D4DF8D}" srcOrd="4" destOrd="0" presId="urn:microsoft.com/office/officeart/2008/layout/LinedList"/>
    <dgm:cxn modelId="{BAE29C7C-F35F-4193-9023-90FF6F0DDEF1}" type="presParOf" srcId="{921DB9F0-1DF0-4C2B-9E29-C927A29DE61A}" destId="{451078BD-821A-4DC9-8217-858C740382F0}" srcOrd="5" destOrd="0" presId="urn:microsoft.com/office/officeart/2008/layout/LinedList"/>
    <dgm:cxn modelId="{F4334E1A-99BC-459D-BFE9-915AEB8DB765}" type="presParOf" srcId="{451078BD-821A-4DC9-8217-858C740382F0}" destId="{9E150FD4-C26B-4AA4-9C4C-7F3D24AA4BEE}" srcOrd="0" destOrd="0" presId="urn:microsoft.com/office/officeart/2008/layout/LinedList"/>
    <dgm:cxn modelId="{541390FD-6E7A-4960-8264-B8A4868D4D44}" type="presParOf" srcId="{451078BD-821A-4DC9-8217-858C740382F0}" destId="{86A91377-73FE-4A46-84AC-0DB6DCDFBFD2}" srcOrd="1" destOrd="0" presId="urn:microsoft.com/office/officeart/2008/layout/LinedList"/>
    <dgm:cxn modelId="{2B13396B-1C39-41FE-93D8-001E9F428481}" type="presParOf" srcId="{921DB9F0-1DF0-4C2B-9E29-C927A29DE61A}" destId="{FBF2527D-6BF6-498D-819B-7C96FCFF2053}" srcOrd="6" destOrd="0" presId="urn:microsoft.com/office/officeart/2008/layout/LinedList"/>
    <dgm:cxn modelId="{9317BD77-DDF1-4EB5-9C5F-B439621B5D78}" type="presParOf" srcId="{921DB9F0-1DF0-4C2B-9E29-C927A29DE61A}" destId="{58E40BAD-AE3C-4D66-9A4C-58E0F7A6BCC4}" srcOrd="7" destOrd="0" presId="urn:microsoft.com/office/officeart/2008/layout/LinedList"/>
    <dgm:cxn modelId="{F5FBB76E-C2EE-490B-B4F0-A63B5C3B75AF}" type="presParOf" srcId="{58E40BAD-AE3C-4D66-9A4C-58E0F7A6BCC4}" destId="{A261AD41-9D6F-47A1-AC2B-A36E67C6EB61}" srcOrd="0" destOrd="0" presId="urn:microsoft.com/office/officeart/2008/layout/LinedList"/>
    <dgm:cxn modelId="{38A4EB15-02EA-482A-B8A0-C86160421EFB}" type="presParOf" srcId="{58E40BAD-AE3C-4D66-9A4C-58E0F7A6BCC4}" destId="{D7233ECF-A06C-4B63-80DC-131DDC62CA1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CAA68A-213C-4603-9367-E3175376A7EB}"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3BE28E4A-BE0F-49E6-A3E1-B2DDE635AE58}">
      <dgm:prSet/>
      <dgm:spPr/>
      <dgm:t>
        <a:bodyPr/>
        <a:lstStyle/>
        <a:p>
          <a:r>
            <a:rPr lang="en-US" dirty="0"/>
            <a:t>Acknowledgement</a:t>
          </a:r>
        </a:p>
      </dgm:t>
    </dgm:pt>
    <dgm:pt modelId="{07FB0967-A7D5-4D5B-AB91-BA03406FE58B}" type="parTrans" cxnId="{ECC008E9-EEE2-4BBA-91D1-54CFC91AC63F}">
      <dgm:prSet/>
      <dgm:spPr/>
      <dgm:t>
        <a:bodyPr/>
        <a:lstStyle/>
        <a:p>
          <a:endParaRPr lang="en-US"/>
        </a:p>
      </dgm:t>
    </dgm:pt>
    <dgm:pt modelId="{446490A7-EF88-484A-8961-7B464626C2BE}" type="sibTrans" cxnId="{ECC008E9-EEE2-4BBA-91D1-54CFC91AC63F}">
      <dgm:prSet/>
      <dgm:spPr/>
      <dgm:t>
        <a:bodyPr/>
        <a:lstStyle/>
        <a:p>
          <a:endParaRPr lang="en-US"/>
        </a:p>
      </dgm:t>
    </dgm:pt>
    <dgm:pt modelId="{A6DDAC4F-A8A2-407F-BA60-889215C4853F}">
      <dgm:prSet/>
      <dgm:spPr/>
      <dgm:t>
        <a:bodyPr/>
        <a:lstStyle/>
        <a:p>
          <a:r>
            <a:rPr lang="en-US" dirty="0"/>
            <a:t>Administrative</a:t>
          </a:r>
        </a:p>
      </dgm:t>
    </dgm:pt>
    <dgm:pt modelId="{B5463DF4-0205-4EE1-B186-906FD44FC033}" type="parTrans" cxnId="{FE4ED4FC-B71D-427E-A7A3-23D0FC9754F9}">
      <dgm:prSet/>
      <dgm:spPr/>
      <dgm:t>
        <a:bodyPr/>
        <a:lstStyle/>
        <a:p>
          <a:endParaRPr lang="en-US"/>
        </a:p>
      </dgm:t>
    </dgm:pt>
    <dgm:pt modelId="{51D07B37-993E-4B8C-9D7D-35D45402A2E5}" type="sibTrans" cxnId="{FE4ED4FC-B71D-427E-A7A3-23D0FC9754F9}">
      <dgm:prSet/>
      <dgm:spPr/>
      <dgm:t>
        <a:bodyPr/>
        <a:lstStyle/>
        <a:p>
          <a:endParaRPr lang="en-US"/>
        </a:p>
      </dgm:t>
    </dgm:pt>
    <dgm:pt modelId="{B444CEFA-53D0-43D1-8CCC-F4FD48A62DAC}">
      <dgm:prSet/>
      <dgm:spPr/>
      <dgm:t>
        <a:bodyPr/>
        <a:lstStyle/>
        <a:p>
          <a:r>
            <a:rPr lang="en-US" dirty="0"/>
            <a:t>Standards</a:t>
          </a:r>
        </a:p>
      </dgm:t>
    </dgm:pt>
    <dgm:pt modelId="{9EE3467C-A980-49D8-91FD-319759ADD541}" type="parTrans" cxnId="{34323C86-9B23-4001-99EF-8CEE19037DF8}">
      <dgm:prSet/>
      <dgm:spPr/>
      <dgm:t>
        <a:bodyPr/>
        <a:lstStyle/>
        <a:p>
          <a:endParaRPr lang="en-US"/>
        </a:p>
      </dgm:t>
    </dgm:pt>
    <dgm:pt modelId="{C8531159-FBA6-44E9-B152-A5C13EB45357}" type="sibTrans" cxnId="{34323C86-9B23-4001-99EF-8CEE19037DF8}">
      <dgm:prSet/>
      <dgm:spPr/>
      <dgm:t>
        <a:bodyPr/>
        <a:lstStyle/>
        <a:p>
          <a:endParaRPr lang="en-US"/>
        </a:p>
      </dgm:t>
    </dgm:pt>
    <dgm:pt modelId="{BC75AC72-D245-48FD-8958-DF0E89A9DC91}">
      <dgm:prSet/>
      <dgm:spPr/>
      <dgm:t>
        <a:bodyPr/>
        <a:lstStyle/>
        <a:p>
          <a:r>
            <a:rPr lang="en-US" dirty="0"/>
            <a:t>Assessor</a:t>
          </a:r>
        </a:p>
      </dgm:t>
    </dgm:pt>
    <dgm:pt modelId="{19FF70CF-6AB8-4EF4-B815-3B71D3287729}" type="parTrans" cxnId="{19348429-FBB1-4B78-A3EC-771ECAC7E83E}">
      <dgm:prSet/>
      <dgm:spPr/>
      <dgm:t>
        <a:bodyPr/>
        <a:lstStyle/>
        <a:p>
          <a:endParaRPr lang="en-US"/>
        </a:p>
      </dgm:t>
    </dgm:pt>
    <dgm:pt modelId="{E6430958-923A-4F94-BD59-B8AE4D281CF8}" type="sibTrans" cxnId="{19348429-FBB1-4B78-A3EC-771ECAC7E83E}">
      <dgm:prSet/>
      <dgm:spPr/>
      <dgm:t>
        <a:bodyPr/>
        <a:lstStyle/>
        <a:p>
          <a:endParaRPr lang="en-US"/>
        </a:p>
      </dgm:t>
    </dgm:pt>
    <dgm:pt modelId="{777C26E6-4BC9-4203-937D-4A1B85553F5B}" type="pres">
      <dgm:prSet presAssocID="{46CAA68A-213C-4603-9367-E3175376A7EB}" presName="linear" presStyleCnt="0">
        <dgm:presLayoutVars>
          <dgm:animLvl val="lvl"/>
          <dgm:resizeHandles val="exact"/>
        </dgm:presLayoutVars>
      </dgm:prSet>
      <dgm:spPr/>
    </dgm:pt>
    <dgm:pt modelId="{39DD0BF8-AC67-491D-8EF7-1696AA55F3EC}" type="pres">
      <dgm:prSet presAssocID="{3BE28E4A-BE0F-49E6-A3E1-B2DDE635AE58}" presName="parentText" presStyleLbl="node1" presStyleIdx="0" presStyleCnt="4">
        <dgm:presLayoutVars>
          <dgm:chMax val="0"/>
          <dgm:bulletEnabled val="1"/>
        </dgm:presLayoutVars>
      </dgm:prSet>
      <dgm:spPr/>
    </dgm:pt>
    <dgm:pt modelId="{F6A01C99-90A9-4130-883F-4EB1247EBD30}" type="pres">
      <dgm:prSet presAssocID="{446490A7-EF88-484A-8961-7B464626C2BE}" presName="spacer" presStyleCnt="0"/>
      <dgm:spPr/>
    </dgm:pt>
    <dgm:pt modelId="{532E7950-D73C-433C-90EF-0CE2FEBEF036}" type="pres">
      <dgm:prSet presAssocID="{A6DDAC4F-A8A2-407F-BA60-889215C4853F}" presName="parentText" presStyleLbl="node1" presStyleIdx="1" presStyleCnt="4">
        <dgm:presLayoutVars>
          <dgm:chMax val="0"/>
          <dgm:bulletEnabled val="1"/>
        </dgm:presLayoutVars>
      </dgm:prSet>
      <dgm:spPr/>
    </dgm:pt>
    <dgm:pt modelId="{DCCF5145-8171-439A-B3D6-DB1541425E57}" type="pres">
      <dgm:prSet presAssocID="{51D07B37-993E-4B8C-9D7D-35D45402A2E5}" presName="spacer" presStyleCnt="0"/>
      <dgm:spPr/>
    </dgm:pt>
    <dgm:pt modelId="{C32C947F-2AE2-468F-B6AB-87CAE0AC91AC}" type="pres">
      <dgm:prSet presAssocID="{B444CEFA-53D0-43D1-8CCC-F4FD48A62DAC}" presName="parentText" presStyleLbl="node1" presStyleIdx="2" presStyleCnt="4">
        <dgm:presLayoutVars>
          <dgm:chMax val="0"/>
          <dgm:bulletEnabled val="1"/>
        </dgm:presLayoutVars>
      </dgm:prSet>
      <dgm:spPr/>
    </dgm:pt>
    <dgm:pt modelId="{73A705D6-E7C0-4F4B-9F18-0F7ED5F8D34F}" type="pres">
      <dgm:prSet presAssocID="{C8531159-FBA6-44E9-B152-A5C13EB45357}" presName="spacer" presStyleCnt="0"/>
      <dgm:spPr/>
    </dgm:pt>
    <dgm:pt modelId="{2EE07D5A-3E9B-440D-9E6B-DC9AF85AE475}" type="pres">
      <dgm:prSet presAssocID="{BC75AC72-D245-48FD-8958-DF0E89A9DC91}" presName="parentText" presStyleLbl="node1" presStyleIdx="3" presStyleCnt="4">
        <dgm:presLayoutVars>
          <dgm:chMax val="0"/>
          <dgm:bulletEnabled val="1"/>
        </dgm:presLayoutVars>
      </dgm:prSet>
      <dgm:spPr/>
    </dgm:pt>
  </dgm:ptLst>
  <dgm:cxnLst>
    <dgm:cxn modelId="{CB7CBD0D-8935-4196-9BAA-8C9DA91254C0}" type="presOf" srcId="{B444CEFA-53D0-43D1-8CCC-F4FD48A62DAC}" destId="{C32C947F-2AE2-468F-B6AB-87CAE0AC91AC}" srcOrd="0" destOrd="0" presId="urn:microsoft.com/office/officeart/2005/8/layout/vList2"/>
    <dgm:cxn modelId="{19348429-FBB1-4B78-A3EC-771ECAC7E83E}" srcId="{46CAA68A-213C-4603-9367-E3175376A7EB}" destId="{BC75AC72-D245-48FD-8958-DF0E89A9DC91}" srcOrd="3" destOrd="0" parTransId="{19FF70CF-6AB8-4EF4-B815-3B71D3287729}" sibTransId="{E6430958-923A-4F94-BD59-B8AE4D281CF8}"/>
    <dgm:cxn modelId="{7BBEFE35-0AC4-4012-A12A-FCD7772748E8}" type="presOf" srcId="{A6DDAC4F-A8A2-407F-BA60-889215C4853F}" destId="{532E7950-D73C-433C-90EF-0CE2FEBEF036}" srcOrd="0" destOrd="0" presId="urn:microsoft.com/office/officeart/2005/8/layout/vList2"/>
    <dgm:cxn modelId="{3EC5937D-A8DE-4436-B100-5809AA7733C2}" type="presOf" srcId="{3BE28E4A-BE0F-49E6-A3E1-B2DDE635AE58}" destId="{39DD0BF8-AC67-491D-8EF7-1696AA55F3EC}" srcOrd="0" destOrd="0" presId="urn:microsoft.com/office/officeart/2005/8/layout/vList2"/>
    <dgm:cxn modelId="{34323C86-9B23-4001-99EF-8CEE19037DF8}" srcId="{46CAA68A-213C-4603-9367-E3175376A7EB}" destId="{B444CEFA-53D0-43D1-8CCC-F4FD48A62DAC}" srcOrd="2" destOrd="0" parTransId="{9EE3467C-A980-49D8-91FD-319759ADD541}" sibTransId="{C8531159-FBA6-44E9-B152-A5C13EB45357}"/>
    <dgm:cxn modelId="{ECC008E9-EEE2-4BBA-91D1-54CFC91AC63F}" srcId="{46CAA68A-213C-4603-9367-E3175376A7EB}" destId="{3BE28E4A-BE0F-49E6-A3E1-B2DDE635AE58}" srcOrd="0" destOrd="0" parTransId="{07FB0967-A7D5-4D5B-AB91-BA03406FE58B}" sibTransId="{446490A7-EF88-484A-8961-7B464626C2BE}"/>
    <dgm:cxn modelId="{BB5D3CEC-2E50-4B4C-9E56-1BBD4986A992}" type="presOf" srcId="{BC75AC72-D245-48FD-8958-DF0E89A9DC91}" destId="{2EE07D5A-3E9B-440D-9E6B-DC9AF85AE475}" srcOrd="0" destOrd="0" presId="urn:microsoft.com/office/officeart/2005/8/layout/vList2"/>
    <dgm:cxn modelId="{FAF11FF1-4734-4E96-875A-2C1AD6D91E33}" type="presOf" srcId="{46CAA68A-213C-4603-9367-E3175376A7EB}" destId="{777C26E6-4BC9-4203-937D-4A1B85553F5B}" srcOrd="0" destOrd="0" presId="urn:microsoft.com/office/officeart/2005/8/layout/vList2"/>
    <dgm:cxn modelId="{FE4ED4FC-B71D-427E-A7A3-23D0FC9754F9}" srcId="{46CAA68A-213C-4603-9367-E3175376A7EB}" destId="{A6DDAC4F-A8A2-407F-BA60-889215C4853F}" srcOrd="1" destOrd="0" parTransId="{B5463DF4-0205-4EE1-B186-906FD44FC033}" sibTransId="{51D07B37-993E-4B8C-9D7D-35D45402A2E5}"/>
    <dgm:cxn modelId="{B436F3DC-EB4E-430B-9917-FBF7031D2CBB}" type="presParOf" srcId="{777C26E6-4BC9-4203-937D-4A1B85553F5B}" destId="{39DD0BF8-AC67-491D-8EF7-1696AA55F3EC}" srcOrd="0" destOrd="0" presId="urn:microsoft.com/office/officeart/2005/8/layout/vList2"/>
    <dgm:cxn modelId="{5E9237F9-8D9E-456E-B0B9-FDF714E7635E}" type="presParOf" srcId="{777C26E6-4BC9-4203-937D-4A1B85553F5B}" destId="{F6A01C99-90A9-4130-883F-4EB1247EBD30}" srcOrd="1" destOrd="0" presId="urn:microsoft.com/office/officeart/2005/8/layout/vList2"/>
    <dgm:cxn modelId="{3C3D21EC-0EAF-48C3-8D64-3F8A9D8C8853}" type="presParOf" srcId="{777C26E6-4BC9-4203-937D-4A1B85553F5B}" destId="{532E7950-D73C-433C-90EF-0CE2FEBEF036}" srcOrd="2" destOrd="0" presId="urn:microsoft.com/office/officeart/2005/8/layout/vList2"/>
    <dgm:cxn modelId="{662F12F9-5AFD-4877-8BA6-CA2C64D6AA5A}" type="presParOf" srcId="{777C26E6-4BC9-4203-937D-4A1B85553F5B}" destId="{DCCF5145-8171-439A-B3D6-DB1541425E57}" srcOrd="3" destOrd="0" presId="urn:microsoft.com/office/officeart/2005/8/layout/vList2"/>
    <dgm:cxn modelId="{A6D17B1E-440E-4752-9EF7-2EF29495E33C}" type="presParOf" srcId="{777C26E6-4BC9-4203-937D-4A1B85553F5B}" destId="{C32C947F-2AE2-468F-B6AB-87CAE0AC91AC}" srcOrd="4" destOrd="0" presId="urn:microsoft.com/office/officeart/2005/8/layout/vList2"/>
    <dgm:cxn modelId="{6CE41A18-FAB2-42BE-908E-DFE2369B451E}" type="presParOf" srcId="{777C26E6-4BC9-4203-937D-4A1B85553F5B}" destId="{73A705D6-E7C0-4F4B-9F18-0F7ED5F8D34F}" srcOrd="5" destOrd="0" presId="urn:microsoft.com/office/officeart/2005/8/layout/vList2"/>
    <dgm:cxn modelId="{C44F18D9-DB12-4E1D-B67B-D4A95C9B0CB7}" type="presParOf" srcId="{777C26E6-4BC9-4203-937D-4A1B85553F5B}" destId="{2EE07D5A-3E9B-440D-9E6B-DC9AF85AE47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783AA9-71A5-4D4E-B27A-EE8BA89F3DA7}"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354A32B2-8B46-45F0-A531-F022F8E63248}">
      <dgm:prSet/>
      <dgm:spPr/>
      <dgm:t>
        <a:bodyPr/>
        <a:lstStyle/>
        <a:p>
          <a:r>
            <a:rPr lang="en-US" dirty="0"/>
            <a:t>Standards with no bullets = 65  </a:t>
          </a:r>
        </a:p>
      </dgm:t>
    </dgm:pt>
    <dgm:pt modelId="{B7BD3730-53C6-44ED-8D85-5696A337A0A0}" type="parTrans" cxnId="{91EE00B2-9A01-442A-AF06-EE0ACFF2C1A2}">
      <dgm:prSet/>
      <dgm:spPr/>
      <dgm:t>
        <a:bodyPr/>
        <a:lstStyle/>
        <a:p>
          <a:endParaRPr lang="en-US"/>
        </a:p>
      </dgm:t>
    </dgm:pt>
    <dgm:pt modelId="{C004A650-9E7E-4972-9FE8-76CF4FA9302B}" type="sibTrans" cxnId="{91EE00B2-9A01-442A-AF06-EE0ACFF2C1A2}">
      <dgm:prSet/>
      <dgm:spPr/>
      <dgm:t>
        <a:bodyPr/>
        <a:lstStyle/>
        <a:p>
          <a:endParaRPr lang="en-US"/>
        </a:p>
      </dgm:t>
    </dgm:pt>
    <dgm:pt modelId="{E16118F0-824F-4300-88B6-635A3122B341}">
      <dgm:prSet/>
      <dgm:spPr/>
      <dgm:t>
        <a:bodyPr/>
        <a:lstStyle/>
        <a:p>
          <a:r>
            <a:rPr lang="en-US" dirty="0"/>
            <a:t>Standards with 2-13 bullets =  75 =  323 bullets</a:t>
          </a:r>
        </a:p>
      </dgm:t>
    </dgm:pt>
    <dgm:pt modelId="{219E82CB-4745-465A-BAB8-6D1EDC6D2F6A}" type="parTrans" cxnId="{A45C504A-EE63-433E-A0B4-64A6449055B8}">
      <dgm:prSet/>
      <dgm:spPr/>
      <dgm:t>
        <a:bodyPr/>
        <a:lstStyle/>
        <a:p>
          <a:endParaRPr lang="en-US"/>
        </a:p>
      </dgm:t>
    </dgm:pt>
    <dgm:pt modelId="{3494F14A-5837-4A4B-99E9-041BA7E751D6}" type="sibTrans" cxnId="{A45C504A-EE63-433E-A0B4-64A6449055B8}">
      <dgm:prSet/>
      <dgm:spPr/>
      <dgm:t>
        <a:bodyPr/>
        <a:lstStyle/>
        <a:p>
          <a:endParaRPr lang="en-US"/>
        </a:p>
      </dgm:t>
    </dgm:pt>
    <dgm:pt modelId="{6908DAB0-15AE-4DB9-8DEB-3A8145CDEBFD}">
      <dgm:prSet/>
      <dgm:spPr/>
      <dgm:t>
        <a:bodyPr/>
        <a:lstStyle/>
        <a:p>
          <a:pPr algn="ctr"/>
          <a:r>
            <a:rPr lang="en-US" b="1" dirty="0">
              <a:solidFill>
                <a:srgbClr val="FF0000"/>
              </a:solidFill>
            </a:rPr>
            <a:t> 388 Best Practices</a:t>
          </a:r>
        </a:p>
      </dgm:t>
    </dgm:pt>
    <dgm:pt modelId="{D49E41C3-CE72-4160-B7C2-F2DD27D6273C}" type="parTrans" cxnId="{C8884F95-1A2A-4D2D-A886-C6C179C9255F}">
      <dgm:prSet/>
      <dgm:spPr/>
      <dgm:t>
        <a:bodyPr/>
        <a:lstStyle/>
        <a:p>
          <a:endParaRPr lang="en-US"/>
        </a:p>
      </dgm:t>
    </dgm:pt>
    <dgm:pt modelId="{9E832BCF-6396-41ED-97D5-76FC6FFEDDDD}" type="sibTrans" cxnId="{C8884F95-1A2A-4D2D-A886-C6C179C9255F}">
      <dgm:prSet/>
      <dgm:spPr/>
      <dgm:t>
        <a:bodyPr/>
        <a:lstStyle/>
        <a:p>
          <a:endParaRPr lang="en-US"/>
        </a:p>
      </dgm:t>
    </dgm:pt>
    <dgm:pt modelId="{9AF96400-75D0-42D8-A76C-9820CB2D0F19}" type="pres">
      <dgm:prSet presAssocID="{D6783AA9-71A5-4D4E-B27A-EE8BA89F3DA7}" presName="vert0" presStyleCnt="0">
        <dgm:presLayoutVars>
          <dgm:dir/>
          <dgm:animOne val="branch"/>
          <dgm:animLvl val="lvl"/>
        </dgm:presLayoutVars>
      </dgm:prSet>
      <dgm:spPr/>
    </dgm:pt>
    <dgm:pt modelId="{FD30CFE1-51EB-4F5B-93CB-E5CEC395522D}" type="pres">
      <dgm:prSet presAssocID="{354A32B2-8B46-45F0-A531-F022F8E63248}" presName="thickLine" presStyleLbl="alignNode1" presStyleIdx="0" presStyleCnt="3"/>
      <dgm:spPr/>
    </dgm:pt>
    <dgm:pt modelId="{736E200B-E6D8-4412-9A9A-8987E6E931B1}" type="pres">
      <dgm:prSet presAssocID="{354A32B2-8B46-45F0-A531-F022F8E63248}" presName="horz1" presStyleCnt="0"/>
      <dgm:spPr/>
    </dgm:pt>
    <dgm:pt modelId="{5EA3622D-959B-46F3-9B01-A2B0C5289F65}" type="pres">
      <dgm:prSet presAssocID="{354A32B2-8B46-45F0-A531-F022F8E63248}" presName="tx1" presStyleLbl="revTx" presStyleIdx="0" presStyleCnt="3"/>
      <dgm:spPr/>
    </dgm:pt>
    <dgm:pt modelId="{5C557A0E-CABE-4EEA-9754-8087A84D54DE}" type="pres">
      <dgm:prSet presAssocID="{354A32B2-8B46-45F0-A531-F022F8E63248}" presName="vert1" presStyleCnt="0"/>
      <dgm:spPr/>
    </dgm:pt>
    <dgm:pt modelId="{91FC4AEF-9C3D-4D3E-A35C-87C87334A101}" type="pres">
      <dgm:prSet presAssocID="{E16118F0-824F-4300-88B6-635A3122B341}" presName="thickLine" presStyleLbl="alignNode1" presStyleIdx="1" presStyleCnt="3"/>
      <dgm:spPr/>
    </dgm:pt>
    <dgm:pt modelId="{BB68F798-2324-4139-BDA9-071BEDEEA4E6}" type="pres">
      <dgm:prSet presAssocID="{E16118F0-824F-4300-88B6-635A3122B341}" presName="horz1" presStyleCnt="0"/>
      <dgm:spPr/>
    </dgm:pt>
    <dgm:pt modelId="{AEBAA6AE-88A0-45CC-AFF6-1C80E5BEE242}" type="pres">
      <dgm:prSet presAssocID="{E16118F0-824F-4300-88B6-635A3122B341}" presName="tx1" presStyleLbl="revTx" presStyleIdx="1" presStyleCnt="3"/>
      <dgm:spPr/>
    </dgm:pt>
    <dgm:pt modelId="{2C27D04A-00EA-4A1B-A6C1-81325270A84A}" type="pres">
      <dgm:prSet presAssocID="{E16118F0-824F-4300-88B6-635A3122B341}" presName="vert1" presStyleCnt="0"/>
      <dgm:spPr/>
    </dgm:pt>
    <dgm:pt modelId="{8DA23586-AA95-4205-AA8D-B59939F72930}" type="pres">
      <dgm:prSet presAssocID="{6908DAB0-15AE-4DB9-8DEB-3A8145CDEBFD}" presName="thickLine" presStyleLbl="alignNode1" presStyleIdx="2" presStyleCnt="3"/>
      <dgm:spPr/>
    </dgm:pt>
    <dgm:pt modelId="{9185ED48-7B17-4CC7-84A3-BDD597A54CF2}" type="pres">
      <dgm:prSet presAssocID="{6908DAB0-15AE-4DB9-8DEB-3A8145CDEBFD}" presName="horz1" presStyleCnt="0"/>
      <dgm:spPr/>
    </dgm:pt>
    <dgm:pt modelId="{4D76A728-EDAB-4343-B75E-40DA62F75BEE}" type="pres">
      <dgm:prSet presAssocID="{6908DAB0-15AE-4DB9-8DEB-3A8145CDEBFD}" presName="tx1" presStyleLbl="revTx" presStyleIdx="2" presStyleCnt="3"/>
      <dgm:spPr/>
    </dgm:pt>
    <dgm:pt modelId="{ADF758A2-1583-44AF-B7CD-0E421300148D}" type="pres">
      <dgm:prSet presAssocID="{6908DAB0-15AE-4DB9-8DEB-3A8145CDEBFD}" presName="vert1" presStyleCnt="0"/>
      <dgm:spPr/>
    </dgm:pt>
  </dgm:ptLst>
  <dgm:cxnLst>
    <dgm:cxn modelId="{C0B59611-C729-4C76-AECB-E64165AB0455}" type="presOf" srcId="{D6783AA9-71A5-4D4E-B27A-EE8BA89F3DA7}" destId="{9AF96400-75D0-42D8-A76C-9820CB2D0F19}" srcOrd="0" destOrd="0" presId="urn:microsoft.com/office/officeart/2008/layout/LinedList"/>
    <dgm:cxn modelId="{45669437-EA5E-490E-AAC1-213DF8826DE3}" type="presOf" srcId="{6908DAB0-15AE-4DB9-8DEB-3A8145CDEBFD}" destId="{4D76A728-EDAB-4343-B75E-40DA62F75BEE}" srcOrd="0" destOrd="0" presId="urn:microsoft.com/office/officeart/2008/layout/LinedList"/>
    <dgm:cxn modelId="{C6FBCF5C-1FCE-40AE-9B27-5F86E7303A44}" type="presOf" srcId="{E16118F0-824F-4300-88B6-635A3122B341}" destId="{AEBAA6AE-88A0-45CC-AFF6-1C80E5BEE242}" srcOrd="0" destOrd="0" presId="urn:microsoft.com/office/officeart/2008/layout/LinedList"/>
    <dgm:cxn modelId="{A45C504A-EE63-433E-A0B4-64A6449055B8}" srcId="{D6783AA9-71A5-4D4E-B27A-EE8BA89F3DA7}" destId="{E16118F0-824F-4300-88B6-635A3122B341}" srcOrd="1" destOrd="0" parTransId="{219E82CB-4745-465A-BAB8-6D1EDC6D2F6A}" sibTransId="{3494F14A-5837-4A4B-99E9-041BA7E751D6}"/>
    <dgm:cxn modelId="{22C1E354-6BA5-4C9F-9A72-F42CBBFF4E3A}" type="presOf" srcId="{354A32B2-8B46-45F0-A531-F022F8E63248}" destId="{5EA3622D-959B-46F3-9B01-A2B0C5289F65}" srcOrd="0" destOrd="0" presId="urn:microsoft.com/office/officeart/2008/layout/LinedList"/>
    <dgm:cxn modelId="{C8884F95-1A2A-4D2D-A886-C6C179C9255F}" srcId="{D6783AA9-71A5-4D4E-B27A-EE8BA89F3DA7}" destId="{6908DAB0-15AE-4DB9-8DEB-3A8145CDEBFD}" srcOrd="2" destOrd="0" parTransId="{D49E41C3-CE72-4160-B7C2-F2DD27D6273C}" sibTransId="{9E832BCF-6396-41ED-97D5-76FC6FFEDDDD}"/>
    <dgm:cxn modelId="{91EE00B2-9A01-442A-AF06-EE0ACFF2C1A2}" srcId="{D6783AA9-71A5-4D4E-B27A-EE8BA89F3DA7}" destId="{354A32B2-8B46-45F0-A531-F022F8E63248}" srcOrd="0" destOrd="0" parTransId="{B7BD3730-53C6-44ED-8D85-5696A337A0A0}" sibTransId="{C004A650-9E7E-4972-9FE8-76CF4FA9302B}"/>
    <dgm:cxn modelId="{3D22C2FA-B89A-4A5F-B5A7-CEB5CFEAC387}" type="presParOf" srcId="{9AF96400-75D0-42D8-A76C-9820CB2D0F19}" destId="{FD30CFE1-51EB-4F5B-93CB-E5CEC395522D}" srcOrd="0" destOrd="0" presId="urn:microsoft.com/office/officeart/2008/layout/LinedList"/>
    <dgm:cxn modelId="{DA5A0EA5-1552-47E1-8CEF-47BCBCC5998C}" type="presParOf" srcId="{9AF96400-75D0-42D8-A76C-9820CB2D0F19}" destId="{736E200B-E6D8-4412-9A9A-8987E6E931B1}" srcOrd="1" destOrd="0" presId="urn:microsoft.com/office/officeart/2008/layout/LinedList"/>
    <dgm:cxn modelId="{3EE33CAC-C10E-4693-9988-C78284FED44B}" type="presParOf" srcId="{736E200B-E6D8-4412-9A9A-8987E6E931B1}" destId="{5EA3622D-959B-46F3-9B01-A2B0C5289F65}" srcOrd="0" destOrd="0" presId="urn:microsoft.com/office/officeart/2008/layout/LinedList"/>
    <dgm:cxn modelId="{A80EE244-BE69-47ED-90DF-CC58F0F9C1FC}" type="presParOf" srcId="{736E200B-E6D8-4412-9A9A-8987E6E931B1}" destId="{5C557A0E-CABE-4EEA-9754-8087A84D54DE}" srcOrd="1" destOrd="0" presId="urn:microsoft.com/office/officeart/2008/layout/LinedList"/>
    <dgm:cxn modelId="{8A17F6E8-E26E-4DE6-A87E-F3A6DF83C8FF}" type="presParOf" srcId="{9AF96400-75D0-42D8-A76C-9820CB2D0F19}" destId="{91FC4AEF-9C3D-4D3E-A35C-87C87334A101}" srcOrd="2" destOrd="0" presId="urn:microsoft.com/office/officeart/2008/layout/LinedList"/>
    <dgm:cxn modelId="{F03039DD-6E52-4A82-99F0-DE690B60E747}" type="presParOf" srcId="{9AF96400-75D0-42D8-A76C-9820CB2D0F19}" destId="{BB68F798-2324-4139-BDA9-071BEDEEA4E6}" srcOrd="3" destOrd="0" presId="urn:microsoft.com/office/officeart/2008/layout/LinedList"/>
    <dgm:cxn modelId="{8D0F146F-0920-4CE1-8D0B-FEB85544F1FA}" type="presParOf" srcId="{BB68F798-2324-4139-BDA9-071BEDEEA4E6}" destId="{AEBAA6AE-88A0-45CC-AFF6-1C80E5BEE242}" srcOrd="0" destOrd="0" presId="urn:microsoft.com/office/officeart/2008/layout/LinedList"/>
    <dgm:cxn modelId="{655AC7DF-251D-4731-B8DF-3E13A0C54C43}" type="presParOf" srcId="{BB68F798-2324-4139-BDA9-071BEDEEA4E6}" destId="{2C27D04A-00EA-4A1B-A6C1-81325270A84A}" srcOrd="1" destOrd="0" presId="urn:microsoft.com/office/officeart/2008/layout/LinedList"/>
    <dgm:cxn modelId="{31893A08-BE38-4207-A916-FE4C5300909E}" type="presParOf" srcId="{9AF96400-75D0-42D8-A76C-9820CB2D0F19}" destId="{8DA23586-AA95-4205-AA8D-B59939F72930}" srcOrd="4" destOrd="0" presId="urn:microsoft.com/office/officeart/2008/layout/LinedList"/>
    <dgm:cxn modelId="{EC7B4F27-0871-4234-98DE-621D97609E19}" type="presParOf" srcId="{9AF96400-75D0-42D8-A76C-9820CB2D0F19}" destId="{9185ED48-7B17-4CC7-84A3-BDD597A54CF2}" srcOrd="5" destOrd="0" presId="urn:microsoft.com/office/officeart/2008/layout/LinedList"/>
    <dgm:cxn modelId="{758DC2CD-0CFB-4B7F-A17C-B22F07910A50}" type="presParOf" srcId="{9185ED48-7B17-4CC7-84A3-BDD597A54CF2}" destId="{4D76A728-EDAB-4343-B75E-40DA62F75BEE}" srcOrd="0" destOrd="0" presId="urn:microsoft.com/office/officeart/2008/layout/LinedList"/>
    <dgm:cxn modelId="{B4F764A9-5B02-47DF-B0DD-DEDEA72FAB29}" type="presParOf" srcId="{9185ED48-7B17-4CC7-84A3-BDD597A54CF2}" destId="{ADF758A2-1583-44AF-B7CD-0E42130014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F79C82C-626B-407A-AD3E-21B2CFC76EB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A2903E8-91BB-43C0-A755-465A06666666}">
      <dgm:prSet/>
      <dgm:spPr/>
      <dgm:t>
        <a:bodyPr/>
        <a:lstStyle/>
        <a:p>
          <a:r>
            <a:rPr lang="en-US" dirty="0"/>
            <a:t>Organization and Management Role ~ Chapter 1</a:t>
          </a:r>
        </a:p>
      </dgm:t>
    </dgm:pt>
    <dgm:pt modelId="{8613D8FF-E4E3-4F13-A4FC-8C50DEE7771D}" type="parTrans" cxnId="{F6B32244-865F-4EB4-A4C1-6BA8797A16DA}">
      <dgm:prSet/>
      <dgm:spPr/>
      <dgm:t>
        <a:bodyPr/>
        <a:lstStyle/>
        <a:p>
          <a:endParaRPr lang="en-US"/>
        </a:p>
      </dgm:t>
    </dgm:pt>
    <dgm:pt modelId="{CE29EF6F-4F1A-4316-8C9A-090FC6FD6713}" type="sibTrans" cxnId="{F6B32244-865F-4EB4-A4C1-6BA8797A16DA}">
      <dgm:prSet/>
      <dgm:spPr/>
      <dgm:t>
        <a:bodyPr/>
        <a:lstStyle/>
        <a:p>
          <a:endParaRPr lang="en-US"/>
        </a:p>
      </dgm:t>
    </dgm:pt>
    <dgm:pt modelId="{F5B10779-62B9-4E08-B022-F26701AA088F}">
      <dgm:prSet/>
      <dgm:spPr/>
      <dgm:t>
        <a:bodyPr/>
        <a:lstStyle/>
        <a:p>
          <a:r>
            <a:rPr lang="en-US" dirty="0"/>
            <a:t>Law Enforcement Functions ~ Chapter 2</a:t>
          </a:r>
        </a:p>
      </dgm:t>
    </dgm:pt>
    <dgm:pt modelId="{EB85D456-3B45-436A-869F-22D76A86B9C2}" type="parTrans" cxnId="{C1513374-2C6E-46BB-80D7-84958D3A0907}">
      <dgm:prSet/>
      <dgm:spPr/>
      <dgm:t>
        <a:bodyPr/>
        <a:lstStyle/>
        <a:p>
          <a:endParaRPr lang="en-US"/>
        </a:p>
      </dgm:t>
    </dgm:pt>
    <dgm:pt modelId="{6F9D898A-EAF7-4E14-B770-73A32F0FA3B1}" type="sibTrans" cxnId="{C1513374-2C6E-46BB-80D7-84958D3A0907}">
      <dgm:prSet/>
      <dgm:spPr/>
      <dgm:t>
        <a:bodyPr/>
        <a:lstStyle/>
        <a:p>
          <a:endParaRPr lang="en-US"/>
        </a:p>
      </dgm:t>
    </dgm:pt>
    <dgm:pt modelId="{2B585C4C-F3CD-4FE8-96E7-988DD53C81E4}">
      <dgm:prSet/>
      <dgm:spPr/>
      <dgm:t>
        <a:bodyPr/>
        <a:lstStyle/>
        <a:p>
          <a:r>
            <a:rPr lang="en-US" dirty="0"/>
            <a:t>Staff Support Responsibilities ~ Chapter 3</a:t>
          </a:r>
        </a:p>
      </dgm:t>
    </dgm:pt>
    <dgm:pt modelId="{850C7459-6243-44DE-86E7-399875E7525C}" type="parTrans" cxnId="{B964AF2F-4C76-49D2-84AF-E3468D4782C7}">
      <dgm:prSet/>
      <dgm:spPr/>
      <dgm:t>
        <a:bodyPr/>
        <a:lstStyle/>
        <a:p>
          <a:endParaRPr lang="en-US"/>
        </a:p>
      </dgm:t>
    </dgm:pt>
    <dgm:pt modelId="{A37B6763-AF78-4297-99FF-1B8C71E7D7F5}" type="sibTrans" cxnId="{B964AF2F-4C76-49D2-84AF-E3468D4782C7}">
      <dgm:prSet/>
      <dgm:spPr/>
      <dgm:t>
        <a:bodyPr/>
        <a:lstStyle/>
        <a:p>
          <a:endParaRPr lang="en-US"/>
        </a:p>
      </dgm:t>
    </dgm:pt>
    <dgm:pt modelId="{3C20B913-188C-41AD-B29F-0E15BA21544D}">
      <dgm:prSet/>
      <dgm:spPr/>
      <dgm:t>
        <a:bodyPr/>
        <a:lstStyle/>
        <a:p>
          <a:r>
            <a:rPr lang="en-US" dirty="0"/>
            <a:t>Legal Mandates ~ Chapter 4</a:t>
          </a:r>
        </a:p>
      </dgm:t>
    </dgm:pt>
    <dgm:pt modelId="{D7BFABE4-4697-44B9-8B4B-69914EAC208D}" type="parTrans" cxnId="{1A7E3D2E-A368-4E5B-B37C-E6BF9ACF7C63}">
      <dgm:prSet/>
      <dgm:spPr/>
      <dgm:t>
        <a:bodyPr/>
        <a:lstStyle/>
        <a:p>
          <a:endParaRPr lang="en-US"/>
        </a:p>
      </dgm:t>
    </dgm:pt>
    <dgm:pt modelId="{ED929936-A14E-4424-BF2D-0B55321C0345}" type="sibTrans" cxnId="{1A7E3D2E-A368-4E5B-B37C-E6BF9ACF7C63}">
      <dgm:prSet/>
      <dgm:spPr/>
      <dgm:t>
        <a:bodyPr/>
        <a:lstStyle/>
        <a:p>
          <a:endParaRPr lang="en-US"/>
        </a:p>
      </dgm:t>
    </dgm:pt>
    <dgm:pt modelId="{061BE54E-C525-4AAB-B08B-A17F5E1187DA}" type="pres">
      <dgm:prSet presAssocID="{9F79C82C-626B-407A-AD3E-21B2CFC76EBF}" presName="root" presStyleCnt="0">
        <dgm:presLayoutVars>
          <dgm:dir/>
          <dgm:resizeHandles val="exact"/>
        </dgm:presLayoutVars>
      </dgm:prSet>
      <dgm:spPr/>
    </dgm:pt>
    <dgm:pt modelId="{B385F17A-3591-4B94-B585-2942A232DE68}" type="pres">
      <dgm:prSet presAssocID="{BA2903E8-91BB-43C0-A755-465A06666666}" presName="compNode" presStyleCnt="0"/>
      <dgm:spPr/>
    </dgm:pt>
    <dgm:pt modelId="{01BD186F-8D04-4196-9F02-C3343CFEA809}" type="pres">
      <dgm:prSet presAssocID="{BA2903E8-91BB-43C0-A755-465A06666666}" presName="bgRect" presStyleLbl="bgShp" presStyleIdx="0" presStyleCnt="4"/>
      <dgm:spPr/>
    </dgm:pt>
    <dgm:pt modelId="{ABEE83A9-E986-416F-BA00-1EC7198D8594}" type="pres">
      <dgm:prSet presAssocID="{BA2903E8-91BB-43C0-A755-465A0666666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FF577DF6-0F0A-403E-B222-F501BCA30C2B}" type="pres">
      <dgm:prSet presAssocID="{BA2903E8-91BB-43C0-A755-465A06666666}" presName="spaceRect" presStyleCnt="0"/>
      <dgm:spPr/>
    </dgm:pt>
    <dgm:pt modelId="{1EA30A80-B4F2-4811-827F-D6DA03CDD504}" type="pres">
      <dgm:prSet presAssocID="{BA2903E8-91BB-43C0-A755-465A06666666}" presName="parTx" presStyleLbl="revTx" presStyleIdx="0" presStyleCnt="4">
        <dgm:presLayoutVars>
          <dgm:chMax val="0"/>
          <dgm:chPref val="0"/>
        </dgm:presLayoutVars>
      </dgm:prSet>
      <dgm:spPr/>
    </dgm:pt>
    <dgm:pt modelId="{771BDC23-E79D-4823-947C-02AD117A250E}" type="pres">
      <dgm:prSet presAssocID="{CE29EF6F-4F1A-4316-8C9A-090FC6FD6713}" presName="sibTrans" presStyleCnt="0"/>
      <dgm:spPr/>
    </dgm:pt>
    <dgm:pt modelId="{D9B6C8F7-81BC-4CCD-A41E-013757CE813B}" type="pres">
      <dgm:prSet presAssocID="{F5B10779-62B9-4E08-B022-F26701AA088F}" presName="compNode" presStyleCnt="0"/>
      <dgm:spPr/>
    </dgm:pt>
    <dgm:pt modelId="{E0EBC0C9-CD14-4886-B8BB-8798B72E16B2}" type="pres">
      <dgm:prSet presAssocID="{F5B10779-62B9-4E08-B022-F26701AA088F}" presName="bgRect" presStyleLbl="bgShp" presStyleIdx="1" presStyleCnt="4"/>
      <dgm:spPr/>
    </dgm:pt>
    <dgm:pt modelId="{E36A71AB-FD60-45BB-B988-2EA9075D4A3B}" type="pres">
      <dgm:prSet presAssocID="{F5B10779-62B9-4E08-B022-F26701AA088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3F655C5A-7BEE-47E4-B3D1-FB186AD77761}" type="pres">
      <dgm:prSet presAssocID="{F5B10779-62B9-4E08-B022-F26701AA088F}" presName="spaceRect" presStyleCnt="0"/>
      <dgm:spPr/>
    </dgm:pt>
    <dgm:pt modelId="{802450DA-823E-443A-920F-0AD10FE6706F}" type="pres">
      <dgm:prSet presAssocID="{F5B10779-62B9-4E08-B022-F26701AA088F}" presName="parTx" presStyleLbl="revTx" presStyleIdx="1" presStyleCnt="4">
        <dgm:presLayoutVars>
          <dgm:chMax val="0"/>
          <dgm:chPref val="0"/>
        </dgm:presLayoutVars>
      </dgm:prSet>
      <dgm:spPr/>
    </dgm:pt>
    <dgm:pt modelId="{60505375-5DB8-4085-A49B-15827948937B}" type="pres">
      <dgm:prSet presAssocID="{6F9D898A-EAF7-4E14-B770-73A32F0FA3B1}" presName="sibTrans" presStyleCnt="0"/>
      <dgm:spPr/>
    </dgm:pt>
    <dgm:pt modelId="{E33C14EC-8245-45BC-94F6-881A4419D06C}" type="pres">
      <dgm:prSet presAssocID="{2B585C4C-F3CD-4FE8-96E7-988DD53C81E4}" presName="compNode" presStyleCnt="0"/>
      <dgm:spPr/>
    </dgm:pt>
    <dgm:pt modelId="{72987163-A67F-49E3-A390-28CA24CBDE6A}" type="pres">
      <dgm:prSet presAssocID="{2B585C4C-F3CD-4FE8-96E7-988DD53C81E4}" presName="bgRect" presStyleLbl="bgShp" presStyleIdx="2" presStyleCnt="4"/>
      <dgm:spPr/>
    </dgm:pt>
    <dgm:pt modelId="{2702E3F2-F0B2-4BB2-8D08-597CAAEC8E4F}" type="pres">
      <dgm:prSet presAssocID="{2B585C4C-F3CD-4FE8-96E7-988DD53C81E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88CC169A-2878-4C16-8536-40E28E43F49D}" type="pres">
      <dgm:prSet presAssocID="{2B585C4C-F3CD-4FE8-96E7-988DD53C81E4}" presName="spaceRect" presStyleCnt="0"/>
      <dgm:spPr/>
    </dgm:pt>
    <dgm:pt modelId="{F72FB1B9-C328-4593-8E73-A79ECA8D2648}" type="pres">
      <dgm:prSet presAssocID="{2B585C4C-F3CD-4FE8-96E7-988DD53C81E4}" presName="parTx" presStyleLbl="revTx" presStyleIdx="2" presStyleCnt="4">
        <dgm:presLayoutVars>
          <dgm:chMax val="0"/>
          <dgm:chPref val="0"/>
        </dgm:presLayoutVars>
      </dgm:prSet>
      <dgm:spPr/>
    </dgm:pt>
    <dgm:pt modelId="{272F4E61-A735-4C83-BB7A-91FDF4BC7A93}" type="pres">
      <dgm:prSet presAssocID="{A37B6763-AF78-4297-99FF-1B8C71E7D7F5}" presName="sibTrans" presStyleCnt="0"/>
      <dgm:spPr/>
    </dgm:pt>
    <dgm:pt modelId="{9D259AE2-5EBF-4EC2-A5D5-43F4F83962C0}" type="pres">
      <dgm:prSet presAssocID="{3C20B913-188C-41AD-B29F-0E15BA21544D}" presName="compNode" presStyleCnt="0"/>
      <dgm:spPr/>
    </dgm:pt>
    <dgm:pt modelId="{E3B9D749-ED5D-4933-BCF8-CDA1DE387B2D}" type="pres">
      <dgm:prSet presAssocID="{3C20B913-188C-41AD-B29F-0E15BA21544D}" presName="bgRect" presStyleLbl="bgShp" presStyleIdx="3" presStyleCnt="4"/>
      <dgm:spPr/>
    </dgm:pt>
    <dgm:pt modelId="{CDA70D31-9498-4665-B770-EF79412469FB}" type="pres">
      <dgm:prSet presAssocID="{3C20B913-188C-41AD-B29F-0E15BA21544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8218AE94-9C4A-4275-878D-08C9BCD512EF}" type="pres">
      <dgm:prSet presAssocID="{3C20B913-188C-41AD-B29F-0E15BA21544D}" presName="spaceRect" presStyleCnt="0"/>
      <dgm:spPr/>
    </dgm:pt>
    <dgm:pt modelId="{1711BF03-2A16-4269-A32D-4E084FD198E0}" type="pres">
      <dgm:prSet presAssocID="{3C20B913-188C-41AD-B29F-0E15BA21544D}" presName="parTx" presStyleLbl="revTx" presStyleIdx="3" presStyleCnt="4">
        <dgm:presLayoutVars>
          <dgm:chMax val="0"/>
          <dgm:chPref val="0"/>
        </dgm:presLayoutVars>
      </dgm:prSet>
      <dgm:spPr/>
    </dgm:pt>
  </dgm:ptLst>
  <dgm:cxnLst>
    <dgm:cxn modelId="{937DFB10-CD31-41B5-88A2-DF1B4F91CC98}" type="presOf" srcId="{2B585C4C-F3CD-4FE8-96E7-988DD53C81E4}" destId="{F72FB1B9-C328-4593-8E73-A79ECA8D2648}" srcOrd="0" destOrd="0" presId="urn:microsoft.com/office/officeart/2018/2/layout/IconVerticalSolidList"/>
    <dgm:cxn modelId="{1A7E3D2E-A368-4E5B-B37C-E6BF9ACF7C63}" srcId="{9F79C82C-626B-407A-AD3E-21B2CFC76EBF}" destId="{3C20B913-188C-41AD-B29F-0E15BA21544D}" srcOrd="3" destOrd="0" parTransId="{D7BFABE4-4697-44B9-8B4B-69914EAC208D}" sibTransId="{ED929936-A14E-4424-BF2D-0B55321C0345}"/>
    <dgm:cxn modelId="{B964AF2F-4C76-49D2-84AF-E3468D4782C7}" srcId="{9F79C82C-626B-407A-AD3E-21B2CFC76EBF}" destId="{2B585C4C-F3CD-4FE8-96E7-988DD53C81E4}" srcOrd="2" destOrd="0" parTransId="{850C7459-6243-44DE-86E7-399875E7525C}" sibTransId="{A37B6763-AF78-4297-99FF-1B8C71E7D7F5}"/>
    <dgm:cxn modelId="{F6B32244-865F-4EB4-A4C1-6BA8797A16DA}" srcId="{9F79C82C-626B-407A-AD3E-21B2CFC76EBF}" destId="{BA2903E8-91BB-43C0-A755-465A06666666}" srcOrd="0" destOrd="0" parTransId="{8613D8FF-E4E3-4F13-A4FC-8C50DEE7771D}" sibTransId="{CE29EF6F-4F1A-4316-8C9A-090FC6FD6713}"/>
    <dgm:cxn modelId="{C1513374-2C6E-46BB-80D7-84958D3A0907}" srcId="{9F79C82C-626B-407A-AD3E-21B2CFC76EBF}" destId="{F5B10779-62B9-4E08-B022-F26701AA088F}" srcOrd="1" destOrd="0" parTransId="{EB85D456-3B45-436A-869F-22D76A86B9C2}" sibTransId="{6F9D898A-EAF7-4E14-B770-73A32F0FA3B1}"/>
    <dgm:cxn modelId="{3B9A4B57-F5F3-4CB2-BD5F-686A5463BF26}" type="presOf" srcId="{3C20B913-188C-41AD-B29F-0E15BA21544D}" destId="{1711BF03-2A16-4269-A32D-4E084FD198E0}" srcOrd="0" destOrd="0" presId="urn:microsoft.com/office/officeart/2018/2/layout/IconVerticalSolidList"/>
    <dgm:cxn modelId="{49F5D4C7-F052-4F9D-A483-FB0EB0F8E9E6}" type="presOf" srcId="{BA2903E8-91BB-43C0-A755-465A06666666}" destId="{1EA30A80-B4F2-4811-827F-D6DA03CDD504}" srcOrd="0" destOrd="0" presId="urn:microsoft.com/office/officeart/2018/2/layout/IconVerticalSolidList"/>
    <dgm:cxn modelId="{8FA08ACA-09D1-40EE-A023-06E0BE654443}" type="presOf" srcId="{9F79C82C-626B-407A-AD3E-21B2CFC76EBF}" destId="{061BE54E-C525-4AAB-B08B-A17F5E1187DA}" srcOrd="0" destOrd="0" presId="urn:microsoft.com/office/officeart/2018/2/layout/IconVerticalSolidList"/>
    <dgm:cxn modelId="{0E3D5CE0-9B4E-4167-AD24-D78B14E73A49}" type="presOf" srcId="{F5B10779-62B9-4E08-B022-F26701AA088F}" destId="{802450DA-823E-443A-920F-0AD10FE6706F}" srcOrd="0" destOrd="0" presId="urn:microsoft.com/office/officeart/2018/2/layout/IconVerticalSolidList"/>
    <dgm:cxn modelId="{044A34BF-B693-4EFD-B9A3-DAEE3DE09482}" type="presParOf" srcId="{061BE54E-C525-4AAB-B08B-A17F5E1187DA}" destId="{B385F17A-3591-4B94-B585-2942A232DE68}" srcOrd="0" destOrd="0" presId="urn:microsoft.com/office/officeart/2018/2/layout/IconVerticalSolidList"/>
    <dgm:cxn modelId="{8346AE4B-A7AA-4A5A-A877-7799DAA51384}" type="presParOf" srcId="{B385F17A-3591-4B94-B585-2942A232DE68}" destId="{01BD186F-8D04-4196-9F02-C3343CFEA809}" srcOrd="0" destOrd="0" presId="urn:microsoft.com/office/officeart/2018/2/layout/IconVerticalSolidList"/>
    <dgm:cxn modelId="{EDD40C1C-B952-44B8-86B1-81A60BCB8C08}" type="presParOf" srcId="{B385F17A-3591-4B94-B585-2942A232DE68}" destId="{ABEE83A9-E986-416F-BA00-1EC7198D8594}" srcOrd="1" destOrd="0" presId="urn:microsoft.com/office/officeart/2018/2/layout/IconVerticalSolidList"/>
    <dgm:cxn modelId="{A2D26800-AF7D-4EC0-93F0-65504F07C3F7}" type="presParOf" srcId="{B385F17A-3591-4B94-B585-2942A232DE68}" destId="{FF577DF6-0F0A-403E-B222-F501BCA30C2B}" srcOrd="2" destOrd="0" presId="urn:microsoft.com/office/officeart/2018/2/layout/IconVerticalSolidList"/>
    <dgm:cxn modelId="{9C04C978-D1F1-44B7-8E34-9C5CBFEBFEE7}" type="presParOf" srcId="{B385F17A-3591-4B94-B585-2942A232DE68}" destId="{1EA30A80-B4F2-4811-827F-D6DA03CDD504}" srcOrd="3" destOrd="0" presId="urn:microsoft.com/office/officeart/2018/2/layout/IconVerticalSolidList"/>
    <dgm:cxn modelId="{58B11435-7881-4179-911C-2BAFF3969406}" type="presParOf" srcId="{061BE54E-C525-4AAB-B08B-A17F5E1187DA}" destId="{771BDC23-E79D-4823-947C-02AD117A250E}" srcOrd="1" destOrd="0" presId="urn:microsoft.com/office/officeart/2018/2/layout/IconVerticalSolidList"/>
    <dgm:cxn modelId="{619404E3-DE09-40F3-BD6C-972611FD6D73}" type="presParOf" srcId="{061BE54E-C525-4AAB-B08B-A17F5E1187DA}" destId="{D9B6C8F7-81BC-4CCD-A41E-013757CE813B}" srcOrd="2" destOrd="0" presId="urn:microsoft.com/office/officeart/2018/2/layout/IconVerticalSolidList"/>
    <dgm:cxn modelId="{A9861542-4DFF-424B-B89F-9D2FE5A093C6}" type="presParOf" srcId="{D9B6C8F7-81BC-4CCD-A41E-013757CE813B}" destId="{E0EBC0C9-CD14-4886-B8BB-8798B72E16B2}" srcOrd="0" destOrd="0" presId="urn:microsoft.com/office/officeart/2018/2/layout/IconVerticalSolidList"/>
    <dgm:cxn modelId="{F2C7501C-9FAE-4E40-AD9D-AAE09DEFBE79}" type="presParOf" srcId="{D9B6C8F7-81BC-4CCD-A41E-013757CE813B}" destId="{E36A71AB-FD60-45BB-B988-2EA9075D4A3B}" srcOrd="1" destOrd="0" presId="urn:microsoft.com/office/officeart/2018/2/layout/IconVerticalSolidList"/>
    <dgm:cxn modelId="{244D0F64-6F05-4B87-83CE-EB55EB16EC38}" type="presParOf" srcId="{D9B6C8F7-81BC-4CCD-A41E-013757CE813B}" destId="{3F655C5A-7BEE-47E4-B3D1-FB186AD77761}" srcOrd="2" destOrd="0" presId="urn:microsoft.com/office/officeart/2018/2/layout/IconVerticalSolidList"/>
    <dgm:cxn modelId="{BF245B31-9E31-4760-A326-B76F6AB23DC4}" type="presParOf" srcId="{D9B6C8F7-81BC-4CCD-A41E-013757CE813B}" destId="{802450DA-823E-443A-920F-0AD10FE6706F}" srcOrd="3" destOrd="0" presId="urn:microsoft.com/office/officeart/2018/2/layout/IconVerticalSolidList"/>
    <dgm:cxn modelId="{106B55F1-ED88-4C48-824B-D381E5369E04}" type="presParOf" srcId="{061BE54E-C525-4AAB-B08B-A17F5E1187DA}" destId="{60505375-5DB8-4085-A49B-15827948937B}" srcOrd="3" destOrd="0" presId="urn:microsoft.com/office/officeart/2018/2/layout/IconVerticalSolidList"/>
    <dgm:cxn modelId="{AC8D730C-B633-47F5-9D76-319BFFC96D2C}" type="presParOf" srcId="{061BE54E-C525-4AAB-B08B-A17F5E1187DA}" destId="{E33C14EC-8245-45BC-94F6-881A4419D06C}" srcOrd="4" destOrd="0" presId="urn:microsoft.com/office/officeart/2018/2/layout/IconVerticalSolidList"/>
    <dgm:cxn modelId="{CC2229ED-C462-4A56-862D-F420555BDE7A}" type="presParOf" srcId="{E33C14EC-8245-45BC-94F6-881A4419D06C}" destId="{72987163-A67F-49E3-A390-28CA24CBDE6A}" srcOrd="0" destOrd="0" presId="urn:microsoft.com/office/officeart/2018/2/layout/IconVerticalSolidList"/>
    <dgm:cxn modelId="{8F6C0150-8F11-469D-96B3-D7010FD11AF4}" type="presParOf" srcId="{E33C14EC-8245-45BC-94F6-881A4419D06C}" destId="{2702E3F2-F0B2-4BB2-8D08-597CAAEC8E4F}" srcOrd="1" destOrd="0" presId="urn:microsoft.com/office/officeart/2018/2/layout/IconVerticalSolidList"/>
    <dgm:cxn modelId="{F2BB7813-7AD7-4087-B007-C61CF1982BF4}" type="presParOf" srcId="{E33C14EC-8245-45BC-94F6-881A4419D06C}" destId="{88CC169A-2878-4C16-8536-40E28E43F49D}" srcOrd="2" destOrd="0" presId="urn:microsoft.com/office/officeart/2018/2/layout/IconVerticalSolidList"/>
    <dgm:cxn modelId="{412B77E5-3E50-49F2-8564-12641EBADCF3}" type="presParOf" srcId="{E33C14EC-8245-45BC-94F6-881A4419D06C}" destId="{F72FB1B9-C328-4593-8E73-A79ECA8D2648}" srcOrd="3" destOrd="0" presId="urn:microsoft.com/office/officeart/2018/2/layout/IconVerticalSolidList"/>
    <dgm:cxn modelId="{B4A208F0-C5BF-488D-8118-22CAD4FBEF3A}" type="presParOf" srcId="{061BE54E-C525-4AAB-B08B-A17F5E1187DA}" destId="{272F4E61-A735-4C83-BB7A-91FDF4BC7A93}" srcOrd="5" destOrd="0" presId="urn:microsoft.com/office/officeart/2018/2/layout/IconVerticalSolidList"/>
    <dgm:cxn modelId="{6AD248EE-4A51-4C1D-88EE-C1DECE47CAEB}" type="presParOf" srcId="{061BE54E-C525-4AAB-B08B-A17F5E1187DA}" destId="{9D259AE2-5EBF-4EC2-A5D5-43F4F83962C0}" srcOrd="6" destOrd="0" presId="urn:microsoft.com/office/officeart/2018/2/layout/IconVerticalSolidList"/>
    <dgm:cxn modelId="{45C2A3E9-731B-4230-A49D-28D7DA0AD41E}" type="presParOf" srcId="{9D259AE2-5EBF-4EC2-A5D5-43F4F83962C0}" destId="{E3B9D749-ED5D-4933-BCF8-CDA1DE387B2D}" srcOrd="0" destOrd="0" presId="urn:microsoft.com/office/officeart/2018/2/layout/IconVerticalSolidList"/>
    <dgm:cxn modelId="{044C4CA4-54EF-4C96-98E7-E0EEE108E577}" type="presParOf" srcId="{9D259AE2-5EBF-4EC2-A5D5-43F4F83962C0}" destId="{CDA70D31-9498-4665-B770-EF79412469FB}" srcOrd="1" destOrd="0" presId="urn:microsoft.com/office/officeart/2018/2/layout/IconVerticalSolidList"/>
    <dgm:cxn modelId="{1DE96BE4-621A-41AF-BA0C-451F58914A9B}" type="presParOf" srcId="{9D259AE2-5EBF-4EC2-A5D5-43F4F83962C0}" destId="{8218AE94-9C4A-4275-878D-08C9BCD512EF}" srcOrd="2" destOrd="0" presId="urn:microsoft.com/office/officeart/2018/2/layout/IconVerticalSolidList"/>
    <dgm:cxn modelId="{9F9F6EC3-FC37-4E51-AD79-8457493570AD}" type="presParOf" srcId="{9D259AE2-5EBF-4EC2-A5D5-43F4F83962C0}" destId="{1711BF03-2A16-4269-A32D-4E084FD198E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E15FFF-643A-4E33-828E-E534B29298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08D734F-87F1-4B86-8394-ABC8ECF1A77E}">
      <dgm:prSet/>
      <dgm:spPr/>
      <dgm:t>
        <a:bodyPr/>
        <a:lstStyle/>
        <a:p>
          <a:r>
            <a:rPr lang="en-US" dirty="0"/>
            <a:t>Agency role and responsibilities</a:t>
          </a:r>
        </a:p>
      </dgm:t>
    </dgm:pt>
    <dgm:pt modelId="{8D21546C-D61E-479D-8C8B-F74A30CC8061}" type="parTrans" cxnId="{7E0E2011-AED0-452D-BD92-7A377D2B7BA7}">
      <dgm:prSet/>
      <dgm:spPr/>
      <dgm:t>
        <a:bodyPr/>
        <a:lstStyle/>
        <a:p>
          <a:endParaRPr lang="en-US"/>
        </a:p>
      </dgm:t>
    </dgm:pt>
    <dgm:pt modelId="{22A407BA-ECC4-4F13-8874-E4315809CA49}" type="sibTrans" cxnId="{7E0E2011-AED0-452D-BD92-7A377D2B7BA7}">
      <dgm:prSet/>
      <dgm:spPr/>
      <dgm:t>
        <a:bodyPr/>
        <a:lstStyle/>
        <a:p>
          <a:endParaRPr lang="en-US"/>
        </a:p>
      </dgm:t>
    </dgm:pt>
    <dgm:pt modelId="{6A95320F-6C56-4A93-845B-49D81717D735}">
      <dgm:prSet/>
      <dgm:spPr/>
      <dgm:t>
        <a:bodyPr/>
        <a:lstStyle/>
        <a:p>
          <a:r>
            <a:rPr lang="en-US" dirty="0"/>
            <a:t>Authority</a:t>
          </a:r>
        </a:p>
      </dgm:t>
    </dgm:pt>
    <dgm:pt modelId="{D1E080B3-D312-444F-8B8C-EB788B72391D}" type="parTrans" cxnId="{659C1668-D22C-43FA-A3E9-2D914073D8FE}">
      <dgm:prSet/>
      <dgm:spPr/>
      <dgm:t>
        <a:bodyPr/>
        <a:lstStyle/>
        <a:p>
          <a:endParaRPr lang="en-US"/>
        </a:p>
      </dgm:t>
    </dgm:pt>
    <dgm:pt modelId="{9997E971-F9E8-40EF-9009-9EE8C930C694}" type="sibTrans" cxnId="{659C1668-D22C-43FA-A3E9-2D914073D8FE}">
      <dgm:prSet/>
      <dgm:spPr/>
      <dgm:t>
        <a:bodyPr/>
        <a:lstStyle/>
        <a:p>
          <a:endParaRPr lang="en-US"/>
        </a:p>
      </dgm:t>
    </dgm:pt>
    <dgm:pt modelId="{D5B1D169-E0D4-43AF-AAE5-7C24338C3AED}">
      <dgm:prSet/>
      <dgm:spPr/>
      <dgm:t>
        <a:bodyPr/>
        <a:lstStyle/>
        <a:p>
          <a:r>
            <a:rPr lang="en-US" dirty="0"/>
            <a:t>Direction</a:t>
          </a:r>
        </a:p>
      </dgm:t>
    </dgm:pt>
    <dgm:pt modelId="{925E7E1C-AAB4-4F6D-9C11-1684B59731F0}" type="parTrans" cxnId="{F2CB28E4-0199-4AD2-84C3-8377A71A2F2C}">
      <dgm:prSet/>
      <dgm:spPr/>
      <dgm:t>
        <a:bodyPr/>
        <a:lstStyle/>
        <a:p>
          <a:endParaRPr lang="en-US"/>
        </a:p>
      </dgm:t>
    </dgm:pt>
    <dgm:pt modelId="{B1792D36-FADB-4270-B643-E3FA51A64117}" type="sibTrans" cxnId="{F2CB28E4-0199-4AD2-84C3-8377A71A2F2C}">
      <dgm:prSet/>
      <dgm:spPr/>
      <dgm:t>
        <a:bodyPr/>
        <a:lstStyle/>
        <a:p>
          <a:endParaRPr lang="en-US"/>
        </a:p>
      </dgm:t>
    </dgm:pt>
    <dgm:pt modelId="{EA3E4422-66E6-4A7D-AF58-F6DEC54636F2}">
      <dgm:prSet/>
      <dgm:spPr/>
      <dgm:t>
        <a:bodyPr/>
        <a:lstStyle/>
        <a:p>
          <a:r>
            <a:rPr lang="en-US" dirty="0"/>
            <a:t>Planning </a:t>
          </a:r>
        </a:p>
      </dgm:t>
    </dgm:pt>
    <dgm:pt modelId="{BA0C1CE8-FE57-4688-968F-51E48795F8B4}" type="parTrans" cxnId="{C5F2B601-D69C-4F8E-A578-D376CFCE53DE}">
      <dgm:prSet/>
      <dgm:spPr/>
      <dgm:t>
        <a:bodyPr/>
        <a:lstStyle/>
        <a:p>
          <a:endParaRPr lang="en-US"/>
        </a:p>
      </dgm:t>
    </dgm:pt>
    <dgm:pt modelId="{5AD5CA8B-492D-49C8-8B58-46247A7BEAD2}" type="sibTrans" cxnId="{C5F2B601-D69C-4F8E-A578-D376CFCE53DE}">
      <dgm:prSet/>
      <dgm:spPr/>
      <dgm:t>
        <a:bodyPr/>
        <a:lstStyle/>
        <a:p>
          <a:endParaRPr lang="en-US"/>
        </a:p>
      </dgm:t>
    </dgm:pt>
    <dgm:pt modelId="{738A4068-2A85-4381-8F0E-E1881CB9A7FD}">
      <dgm:prSet/>
      <dgm:spPr/>
      <dgm:t>
        <a:bodyPr/>
        <a:lstStyle/>
        <a:p>
          <a:r>
            <a:rPr lang="en-US" dirty="0"/>
            <a:t>Personnel issues</a:t>
          </a:r>
        </a:p>
      </dgm:t>
    </dgm:pt>
    <dgm:pt modelId="{2B6E05F3-3DB9-40A2-97DE-7F3378C9651E}" type="parTrans" cxnId="{9BACE2D1-F679-4EB8-9DEB-FA0A834E77CA}">
      <dgm:prSet/>
      <dgm:spPr/>
      <dgm:t>
        <a:bodyPr/>
        <a:lstStyle/>
        <a:p>
          <a:endParaRPr lang="en-US"/>
        </a:p>
      </dgm:t>
    </dgm:pt>
    <dgm:pt modelId="{87D310BF-15E5-4A8D-BA15-62F4285DD367}" type="sibTrans" cxnId="{9BACE2D1-F679-4EB8-9DEB-FA0A834E77CA}">
      <dgm:prSet/>
      <dgm:spPr/>
      <dgm:t>
        <a:bodyPr/>
        <a:lstStyle/>
        <a:p>
          <a:endParaRPr lang="en-US"/>
        </a:p>
      </dgm:t>
    </dgm:pt>
    <dgm:pt modelId="{3E78875F-8FD8-4B25-9DEC-6A750A0AE00C}">
      <dgm:prSet/>
      <dgm:spPr/>
      <dgm:t>
        <a:bodyPr/>
        <a:lstStyle/>
        <a:p>
          <a:r>
            <a:rPr lang="en-US" dirty="0"/>
            <a:t>Training</a:t>
          </a:r>
        </a:p>
      </dgm:t>
    </dgm:pt>
    <dgm:pt modelId="{44272276-DBC3-4654-81C9-ADF7DCAB2254}" type="parTrans" cxnId="{C5443F0F-BAA6-4095-AD2B-748903AD1DF2}">
      <dgm:prSet/>
      <dgm:spPr/>
      <dgm:t>
        <a:bodyPr/>
        <a:lstStyle/>
        <a:p>
          <a:endParaRPr lang="en-US"/>
        </a:p>
      </dgm:t>
    </dgm:pt>
    <dgm:pt modelId="{C0CE7BFD-C29C-4F18-8B4D-9C4AC263E9E3}" type="sibTrans" cxnId="{C5443F0F-BAA6-4095-AD2B-748903AD1DF2}">
      <dgm:prSet/>
      <dgm:spPr/>
      <dgm:t>
        <a:bodyPr/>
        <a:lstStyle/>
        <a:p>
          <a:endParaRPr lang="en-US"/>
        </a:p>
      </dgm:t>
    </dgm:pt>
    <dgm:pt modelId="{2271ABFF-863A-4A77-87DB-4E9C830C44CF}" type="pres">
      <dgm:prSet presAssocID="{29E15FFF-643A-4E33-828E-E534B292987D}" presName="root" presStyleCnt="0">
        <dgm:presLayoutVars>
          <dgm:dir/>
          <dgm:resizeHandles val="exact"/>
        </dgm:presLayoutVars>
      </dgm:prSet>
      <dgm:spPr/>
    </dgm:pt>
    <dgm:pt modelId="{FAB365DC-53C1-4151-95B8-9DE6D164C26C}" type="pres">
      <dgm:prSet presAssocID="{C08D734F-87F1-4B86-8394-ABC8ECF1A77E}" presName="compNode" presStyleCnt="0"/>
      <dgm:spPr/>
    </dgm:pt>
    <dgm:pt modelId="{A2980CCF-C483-4A9F-9BE7-FB38EF79F20A}" type="pres">
      <dgm:prSet presAssocID="{C08D734F-87F1-4B86-8394-ABC8ECF1A77E}" presName="bgRect" presStyleLbl="bgShp" presStyleIdx="0" presStyleCnt="6"/>
      <dgm:spPr/>
    </dgm:pt>
    <dgm:pt modelId="{C0175226-2DA0-41F0-A366-AF8BA02F8DF4}" type="pres">
      <dgm:prSet presAssocID="{C08D734F-87F1-4B86-8394-ABC8ECF1A77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CB42E21E-503A-4FC5-8428-E20CEBB17BCE}" type="pres">
      <dgm:prSet presAssocID="{C08D734F-87F1-4B86-8394-ABC8ECF1A77E}" presName="spaceRect" presStyleCnt="0"/>
      <dgm:spPr/>
    </dgm:pt>
    <dgm:pt modelId="{BA4C9C9E-6673-46EC-9C2B-54F4182EA8F6}" type="pres">
      <dgm:prSet presAssocID="{C08D734F-87F1-4B86-8394-ABC8ECF1A77E}" presName="parTx" presStyleLbl="revTx" presStyleIdx="0" presStyleCnt="6">
        <dgm:presLayoutVars>
          <dgm:chMax val="0"/>
          <dgm:chPref val="0"/>
        </dgm:presLayoutVars>
      </dgm:prSet>
      <dgm:spPr/>
    </dgm:pt>
    <dgm:pt modelId="{F6394A31-6FC2-465A-9747-28FE0A56B2D4}" type="pres">
      <dgm:prSet presAssocID="{22A407BA-ECC4-4F13-8874-E4315809CA49}" presName="sibTrans" presStyleCnt="0"/>
      <dgm:spPr/>
    </dgm:pt>
    <dgm:pt modelId="{5EC36650-94E9-4E46-AA4A-62C3DFBAC8E7}" type="pres">
      <dgm:prSet presAssocID="{6A95320F-6C56-4A93-845B-49D81717D735}" presName="compNode" presStyleCnt="0"/>
      <dgm:spPr/>
    </dgm:pt>
    <dgm:pt modelId="{DEAE5C60-9E67-404E-9D02-AFF1F1972B64}" type="pres">
      <dgm:prSet presAssocID="{6A95320F-6C56-4A93-845B-49D81717D735}" presName="bgRect" presStyleLbl="bgShp" presStyleIdx="1" presStyleCnt="6"/>
      <dgm:spPr/>
    </dgm:pt>
    <dgm:pt modelId="{9CBC6040-7385-41DE-A826-C947FCF7A1F1}" type="pres">
      <dgm:prSet presAssocID="{6A95320F-6C56-4A93-845B-49D81717D73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753D3513-97E6-47BB-BFCC-81A0AE12BD4D}" type="pres">
      <dgm:prSet presAssocID="{6A95320F-6C56-4A93-845B-49D81717D735}" presName="spaceRect" presStyleCnt="0"/>
      <dgm:spPr/>
    </dgm:pt>
    <dgm:pt modelId="{F39ACAD3-D8C8-427E-85B0-2DF66EAED30F}" type="pres">
      <dgm:prSet presAssocID="{6A95320F-6C56-4A93-845B-49D81717D735}" presName="parTx" presStyleLbl="revTx" presStyleIdx="1" presStyleCnt="6">
        <dgm:presLayoutVars>
          <dgm:chMax val="0"/>
          <dgm:chPref val="0"/>
        </dgm:presLayoutVars>
      </dgm:prSet>
      <dgm:spPr/>
    </dgm:pt>
    <dgm:pt modelId="{6C722D2B-B968-4485-A892-9759C0D2D4ED}" type="pres">
      <dgm:prSet presAssocID="{9997E971-F9E8-40EF-9009-9EE8C930C694}" presName="sibTrans" presStyleCnt="0"/>
      <dgm:spPr/>
    </dgm:pt>
    <dgm:pt modelId="{960B80F4-1999-40F8-9D45-480D3EFAC90B}" type="pres">
      <dgm:prSet presAssocID="{D5B1D169-E0D4-43AF-AAE5-7C24338C3AED}" presName="compNode" presStyleCnt="0"/>
      <dgm:spPr/>
    </dgm:pt>
    <dgm:pt modelId="{D70F2119-926F-4B2E-A10F-663D89C84970}" type="pres">
      <dgm:prSet presAssocID="{D5B1D169-E0D4-43AF-AAE5-7C24338C3AED}" presName="bgRect" presStyleLbl="bgShp" presStyleIdx="2" presStyleCnt="6"/>
      <dgm:spPr/>
    </dgm:pt>
    <dgm:pt modelId="{082112B2-DEAC-4B33-B128-6FA0C5D2C70F}" type="pres">
      <dgm:prSet presAssocID="{D5B1D169-E0D4-43AF-AAE5-7C24338C3AE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vron Arrows"/>
        </a:ext>
      </dgm:extLst>
    </dgm:pt>
    <dgm:pt modelId="{365C43D8-9A21-4133-9B90-E4CB933E40B7}" type="pres">
      <dgm:prSet presAssocID="{D5B1D169-E0D4-43AF-AAE5-7C24338C3AED}" presName="spaceRect" presStyleCnt="0"/>
      <dgm:spPr/>
    </dgm:pt>
    <dgm:pt modelId="{2C6D6A97-0103-4696-ACF1-94BBDEC03DD1}" type="pres">
      <dgm:prSet presAssocID="{D5B1D169-E0D4-43AF-AAE5-7C24338C3AED}" presName="parTx" presStyleLbl="revTx" presStyleIdx="2" presStyleCnt="6">
        <dgm:presLayoutVars>
          <dgm:chMax val="0"/>
          <dgm:chPref val="0"/>
        </dgm:presLayoutVars>
      </dgm:prSet>
      <dgm:spPr/>
    </dgm:pt>
    <dgm:pt modelId="{0964CF19-5669-46CC-8F06-0C097F577519}" type="pres">
      <dgm:prSet presAssocID="{B1792D36-FADB-4270-B643-E3FA51A64117}" presName="sibTrans" presStyleCnt="0"/>
      <dgm:spPr/>
    </dgm:pt>
    <dgm:pt modelId="{D5D5392D-8C91-4E9B-930C-3698A05ADF41}" type="pres">
      <dgm:prSet presAssocID="{EA3E4422-66E6-4A7D-AF58-F6DEC54636F2}" presName="compNode" presStyleCnt="0"/>
      <dgm:spPr/>
    </dgm:pt>
    <dgm:pt modelId="{CE701AD9-95A8-4B29-86FA-04B0645EF2A5}" type="pres">
      <dgm:prSet presAssocID="{EA3E4422-66E6-4A7D-AF58-F6DEC54636F2}" presName="bgRect" presStyleLbl="bgShp" presStyleIdx="3" presStyleCnt="6"/>
      <dgm:spPr/>
    </dgm:pt>
    <dgm:pt modelId="{B8445165-DF85-494D-B8CC-471AF0E91545}" type="pres">
      <dgm:prSet presAssocID="{EA3E4422-66E6-4A7D-AF58-F6DEC54636F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ily Calendar"/>
        </a:ext>
      </dgm:extLst>
    </dgm:pt>
    <dgm:pt modelId="{EFB8707D-A29D-43AB-AD48-6522D7789CDE}" type="pres">
      <dgm:prSet presAssocID="{EA3E4422-66E6-4A7D-AF58-F6DEC54636F2}" presName="spaceRect" presStyleCnt="0"/>
      <dgm:spPr/>
    </dgm:pt>
    <dgm:pt modelId="{E741EEA4-5C5A-49D4-B38F-66AB527FEC4F}" type="pres">
      <dgm:prSet presAssocID="{EA3E4422-66E6-4A7D-AF58-F6DEC54636F2}" presName="parTx" presStyleLbl="revTx" presStyleIdx="3" presStyleCnt="6">
        <dgm:presLayoutVars>
          <dgm:chMax val="0"/>
          <dgm:chPref val="0"/>
        </dgm:presLayoutVars>
      </dgm:prSet>
      <dgm:spPr/>
    </dgm:pt>
    <dgm:pt modelId="{240A4763-BDEE-4DE9-A168-76376BBF8B18}" type="pres">
      <dgm:prSet presAssocID="{5AD5CA8B-492D-49C8-8B58-46247A7BEAD2}" presName="sibTrans" presStyleCnt="0"/>
      <dgm:spPr/>
    </dgm:pt>
    <dgm:pt modelId="{0717AD2F-9C71-4697-88CE-6875F3C95E62}" type="pres">
      <dgm:prSet presAssocID="{738A4068-2A85-4381-8F0E-E1881CB9A7FD}" presName="compNode" presStyleCnt="0"/>
      <dgm:spPr/>
    </dgm:pt>
    <dgm:pt modelId="{8B459002-4317-45AF-8E50-F4E8133E5FDB}" type="pres">
      <dgm:prSet presAssocID="{738A4068-2A85-4381-8F0E-E1881CB9A7FD}" presName="bgRect" presStyleLbl="bgShp" presStyleIdx="4" presStyleCnt="6"/>
      <dgm:spPr/>
    </dgm:pt>
    <dgm:pt modelId="{8E5D7736-F0A5-4950-9255-9773F37C63D8}" type="pres">
      <dgm:prSet presAssocID="{738A4068-2A85-4381-8F0E-E1881CB9A7F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am"/>
        </a:ext>
      </dgm:extLst>
    </dgm:pt>
    <dgm:pt modelId="{825F65D7-E3A3-4CE2-AE95-8417F121CC51}" type="pres">
      <dgm:prSet presAssocID="{738A4068-2A85-4381-8F0E-E1881CB9A7FD}" presName="spaceRect" presStyleCnt="0"/>
      <dgm:spPr/>
    </dgm:pt>
    <dgm:pt modelId="{5BE55F9C-6753-4768-AD4B-3E3EAFD2D02A}" type="pres">
      <dgm:prSet presAssocID="{738A4068-2A85-4381-8F0E-E1881CB9A7FD}" presName="parTx" presStyleLbl="revTx" presStyleIdx="4" presStyleCnt="6">
        <dgm:presLayoutVars>
          <dgm:chMax val="0"/>
          <dgm:chPref val="0"/>
        </dgm:presLayoutVars>
      </dgm:prSet>
      <dgm:spPr/>
    </dgm:pt>
    <dgm:pt modelId="{86B8533C-F271-4D35-80AF-56BB6FF7508B}" type="pres">
      <dgm:prSet presAssocID="{87D310BF-15E5-4A8D-BA15-62F4285DD367}" presName="sibTrans" presStyleCnt="0"/>
      <dgm:spPr/>
    </dgm:pt>
    <dgm:pt modelId="{A93C3766-0719-4607-B216-BEDF8A152D8B}" type="pres">
      <dgm:prSet presAssocID="{3E78875F-8FD8-4B25-9DEC-6A750A0AE00C}" presName="compNode" presStyleCnt="0"/>
      <dgm:spPr/>
    </dgm:pt>
    <dgm:pt modelId="{2B45E755-6108-4BF9-8FD7-E79F2520B407}" type="pres">
      <dgm:prSet presAssocID="{3E78875F-8FD8-4B25-9DEC-6A750A0AE00C}" presName="bgRect" presStyleLbl="bgShp" presStyleIdx="5" presStyleCnt="6"/>
      <dgm:spPr/>
    </dgm:pt>
    <dgm:pt modelId="{9AD8CE99-2501-4820-AF7E-5172B57986C0}" type="pres">
      <dgm:prSet presAssocID="{3E78875F-8FD8-4B25-9DEC-6A750A0AE00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eacher"/>
        </a:ext>
      </dgm:extLst>
    </dgm:pt>
    <dgm:pt modelId="{FAAE3F6C-B57B-43C9-85B2-25565D509FAB}" type="pres">
      <dgm:prSet presAssocID="{3E78875F-8FD8-4B25-9DEC-6A750A0AE00C}" presName="spaceRect" presStyleCnt="0"/>
      <dgm:spPr/>
    </dgm:pt>
    <dgm:pt modelId="{25B34989-166F-4AED-8A01-D3B30609E03F}" type="pres">
      <dgm:prSet presAssocID="{3E78875F-8FD8-4B25-9DEC-6A750A0AE00C}" presName="parTx" presStyleLbl="revTx" presStyleIdx="5" presStyleCnt="6">
        <dgm:presLayoutVars>
          <dgm:chMax val="0"/>
          <dgm:chPref val="0"/>
        </dgm:presLayoutVars>
      </dgm:prSet>
      <dgm:spPr/>
    </dgm:pt>
  </dgm:ptLst>
  <dgm:cxnLst>
    <dgm:cxn modelId="{C5F2B601-D69C-4F8E-A578-D376CFCE53DE}" srcId="{29E15FFF-643A-4E33-828E-E534B292987D}" destId="{EA3E4422-66E6-4A7D-AF58-F6DEC54636F2}" srcOrd="3" destOrd="0" parTransId="{BA0C1CE8-FE57-4688-968F-51E48795F8B4}" sibTransId="{5AD5CA8B-492D-49C8-8B58-46247A7BEAD2}"/>
    <dgm:cxn modelId="{C5443F0F-BAA6-4095-AD2B-748903AD1DF2}" srcId="{29E15FFF-643A-4E33-828E-E534B292987D}" destId="{3E78875F-8FD8-4B25-9DEC-6A750A0AE00C}" srcOrd="5" destOrd="0" parTransId="{44272276-DBC3-4654-81C9-ADF7DCAB2254}" sibTransId="{C0CE7BFD-C29C-4F18-8B4D-9C4AC263E9E3}"/>
    <dgm:cxn modelId="{7E0E2011-AED0-452D-BD92-7A377D2B7BA7}" srcId="{29E15FFF-643A-4E33-828E-E534B292987D}" destId="{C08D734F-87F1-4B86-8394-ABC8ECF1A77E}" srcOrd="0" destOrd="0" parTransId="{8D21546C-D61E-479D-8C8B-F74A30CC8061}" sibTransId="{22A407BA-ECC4-4F13-8874-E4315809CA49}"/>
    <dgm:cxn modelId="{25786D42-DE88-4127-82D9-6E019A47CC7F}" type="presOf" srcId="{D5B1D169-E0D4-43AF-AAE5-7C24338C3AED}" destId="{2C6D6A97-0103-4696-ACF1-94BBDEC03DD1}" srcOrd="0" destOrd="0" presId="urn:microsoft.com/office/officeart/2018/2/layout/IconVerticalSolidList"/>
    <dgm:cxn modelId="{61A35844-F745-4867-B3C9-3850F22ADF8D}" type="presOf" srcId="{29E15FFF-643A-4E33-828E-E534B292987D}" destId="{2271ABFF-863A-4A77-87DB-4E9C830C44CF}" srcOrd="0" destOrd="0" presId="urn:microsoft.com/office/officeart/2018/2/layout/IconVerticalSolidList"/>
    <dgm:cxn modelId="{659C1668-D22C-43FA-A3E9-2D914073D8FE}" srcId="{29E15FFF-643A-4E33-828E-E534B292987D}" destId="{6A95320F-6C56-4A93-845B-49D81717D735}" srcOrd="1" destOrd="0" parTransId="{D1E080B3-D312-444F-8B8C-EB788B72391D}" sibTransId="{9997E971-F9E8-40EF-9009-9EE8C930C694}"/>
    <dgm:cxn modelId="{A7AEC970-03EC-4D32-A7F5-DCE63667149C}" type="presOf" srcId="{3E78875F-8FD8-4B25-9DEC-6A750A0AE00C}" destId="{25B34989-166F-4AED-8A01-D3B30609E03F}" srcOrd="0" destOrd="0" presId="urn:microsoft.com/office/officeart/2018/2/layout/IconVerticalSolidList"/>
    <dgm:cxn modelId="{3A2F049C-5B39-460A-A979-99785AC53FA6}" type="presOf" srcId="{C08D734F-87F1-4B86-8394-ABC8ECF1A77E}" destId="{BA4C9C9E-6673-46EC-9C2B-54F4182EA8F6}" srcOrd="0" destOrd="0" presId="urn:microsoft.com/office/officeart/2018/2/layout/IconVerticalSolidList"/>
    <dgm:cxn modelId="{9FFF2AA3-3180-4337-997A-A4EB62BCED15}" type="presOf" srcId="{738A4068-2A85-4381-8F0E-E1881CB9A7FD}" destId="{5BE55F9C-6753-4768-AD4B-3E3EAFD2D02A}" srcOrd="0" destOrd="0" presId="urn:microsoft.com/office/officeart/2018/2/layout/IconVerticalSolidList"/>
    <dgm:cxn modelId="{931120A8-5D77-4E7D-947C-ED1972EC5B90}" type="presOf" srcId="{EA3E4422-66E6-4A7D-AF58-F6DEC54636F2}" destId="{E741EEA4-5C5A-49D4-B38F-66AB527FEC4F}" srcOrd="0" destOrd="0" presId="urn:microsoft.com/office/officeart/2018/2/layout/IconVerticalSolidList"/>
    <dgm:cxn modelId="{9BACE2D1-F679-4EB8-9DEB-FA0A834E77CA}" srcId="{29E15FFF-643A-4E33-828E-E534B292987D}" destId="{738A4068-2A85-4381-8F0E-E1881CB9A7FD}" srcOrd="4" destOrd="0" parTransId="{2B6E05F3-3DB9-40A2-97DE-7F3378C9651E}" sibTransId="{87D310BF-15E5-4A8D-BA15-62F4285DD367}"/>
    <dgm:cxn modelId="{3FC641DF-3FEF-44C4-B667-2AD69EFF381B}" type="presOf" srcId="{6A95320F-6C56-4A93-845B-49D81717D735}" destId="{F39ACAD3-D8C8-427E-85B0-2DF66EAED30F}" srcOrd="0" destOrd="0" presId="urn:microsoft.com/office/officeart/2018/2/layout/IconVerticalSolidList"/>
    <dgm:cxn modelId="{F2CB28E4-0199-4AD2-84C3-8377A71A2F2C}" srcId="{29E15FFF-643A-4E33-828E-E534B292987D}" destId="{D5B1D169-E0D4-43AF-AAE5-7C24338C3AED}" srcOrd="2" destOrd="0" parTransId="{925E7E1C-AAB4-4F6D-9C11-1684B59731F0}" sibTransId="{B1792D36-FADB-4270-B643-E3FA51A64117}"/>
    <dgm:cxn modelId="{21CB42FB-F181-4B98-820D-C06620B222A8}" type="presParOf" srcId="{2271ABFF-863A-4A77-87DB-4E9C830C44CF}" destId="{FAB365DC-53C1-4151-95B8-9DE6D164C26C}" srcOrd="0" destOrd="0" presId="urn:microsoft.com/office/officeart/2018/2/layout/IconVerticalSolidList"/>
    <dgm:cxn modelId="{AB8B89C1-940E-4DEF-A396-E2437A62EC8C}" type="presParOf" srcId="{FAB365DC-53C1-4151-95B8-9DE6D164C26C}" destId="{A2980CCF-C483-4A9F-9BE7-FB38EF79F20A}" srcOrd="0" destOrd="0" presId="urn:microsoft.com/office/officeart/2018/2/layout/IconVerticalSolidList"/>
    <dgm:cxn modelId="{FFE16715-0839-403F-9C13-2A5695BFE187}" type="presParOf" srcId="{FAB365DC-53C1-4151-95B8-9DE6D164C26C}" destId="{C0175226-2DA0-41F0-A366-AF8BA02F8DF4}" srcOrd="1" destOrd="0" presId="urn:microsoft.com/office/officeart/2018/2/layout/IconVerticalSolidList"/>
    <dgm:cxn modelId="{3113EB3C-5D5A-445D-84BD-F53F2549F5F7}" type="presParOf" srcId="{FAB365DC-53C1-4151-95B8-9DE6D164C26C}" destId="{CB42E21E-503A-4FC5-8428-E20CEBB17BCE}" srcOrd="2" destOrd="0" presId="urn:microsoft.com/office/officeart/2018/2/layout/IconVerticalSolidList"/>
    <dgm:cxn modelId="{D73BFD93-D0DE-42E7-8356-D53FF2FB1493}" type="presParOf" srcId="{FAB365DC-53C1-4151-95B8-9DE6D164C26C}" destId="{BA4C9C9E-6673-46EC-9C2B-54F4182EA8F6}" srcOrd="3" destOrd="0" presId="urn:microsoft.com/office/officeart/2018/2/layout/IconVerticalSolidList"/>
    <dgm:cxn modelId="{F0802C15-A184-4D89-B0A7-7EA2586405DD}" type="presParOf" srcId="{2271ABFF-863A-4A77-87DB-4E9C830C44CF}" destId="{F6394A31-6FC2-465A-9747-28FE0A56B2D4}" srcOrd="1" destOrd="0" presId="urn:microsoft.com/office/officeart/2018/2/layout/IconVerticalSolidList"/>
    <dgm:cxn modelId="{FE61E155-DF94-4617-ACD8-07A0922197CE}" type="presParOf" srcId="{2271ABFF-863A-4A77-87DB-4E9C830C44CF}" destId="{5EC36650-94E9-4E46-AA4A-62C3DFBAC8E7}" srcOrd="2" destOrd="0" presId="urn:microsoft.com/office/officeart/2018/2/layout/IconVerticalSolidList"/>
    <dgm:cxn modelId="{0EC7A68C-E2CC-4F56-BFE2-98CFB37001B0}" type="presParOf" srcId="{5EC36650-94E9-4E46-AA4A-62C3DFBAC8E7}" destId="{DEAE5C60-9E67-404E-9D02-AFF1F1972B64}" srcOrd="0" destOrd="0" presId="urn:microsoft.com/office/officeart/2018/2/layout/IconVerticalSolidList"/>
    <dgm:cxn modelId="{6B5F0EBE-6AEC-48C0-939C-DD117249A4F0}" type="presParOf" srcId="{5EC36650-94E9-4E46-AA4A-62C3DFBAC8E7}" destId="{9CBC6040-7385-41DE-A826-C947FCF7A1F1}" srcOrd="1" destOrd="0" presId="urn:microsoft.com/office/officeart/2018/2/layout/IconVerticalSolidList"/>
    <dgm:cxn modelId="{04DAF76F-93F1-4D1B-8B77-D1F998CAAD1F}" type="presParOf" srcId="{5EC36650-94E9-4E46-AA4A-62C3DFBAC8E7}" destId="{753D3513-97E6-47BB-BFCC-81A0AE12BD4D}" srcOrd="2" destOrd="0" presId="urn:microsoft.com/office/officeart/2018/2/layout/IconVerticalSolidList"/>
    <dgm:cxn modelId="{81E391E3-CA69-426A-995F-E30FF1B83D36}" type="presParOf" srcId="{5EC36650-94E9-4E46-AA4A-62C3DFBAC8E7}" destId="{F39ACAD3-D8C8-427E-85B0-2DF66EAED30F}" srcOrd="3" destOrd="0" presId="urn:microsoft.com/office/officeart/2018/2/layout/IconVerticalSolidList"/>
    <dgm:cxn modelId="{FCD51C49-B098-4F39-ABB4-70FA6D10D6CD}" type="presParOf" srcId="{2271ABFF-863A-4A77-87DB-4E9C830C44CF}" destId="{6C722D2B-B968-4485-A892-9759C0D2D4ED}" srcOrd="3" destOrd="0" presId="urn:microsoft.com/office/officeart/2018/2/layout/IconVerticalSolidList"/>
    <dgm:cxn modelId="{67C796DC-6521-4AF6-853F-DBCC013B431F}" type="presParOf" srcId="{2271ABFF-863A-4A77-87DB-4E9C830C44CF}" destId="{960B80F4-1999-40F8-9D45-480D3EFAC90B}" srcOrd="4" destOrd="0" presId="urn:microsoft.com/office/officeart/2018/2/layout/IconVerticalSolidList"/>
    <dgm:cxn modelId="{EE63D23F-8824-4D4A-96EB-A4BFA0B5AE71}" type="presParOf" srcId="{960B80F4-1999-40F8-9D45-480D3EFAC90B}" destId="{D70F2119-926F-4B2E-A10F-663D89C84970}" srcOrd="0" destOrd="0" presId="urn:microsoft.com/office/officeart/2018/2/layout/IconVerticalSolidList"/>
    <dgm:cxn modelId="{37FF06FE-1FC3-490C-A057-A4984412F0BE}" type="presParOf" srcId="{960B80F4-1999-40F8-9D45-480D3EFAC90B}" destId="{082112B2-DEAC-4B33-B128-6FA0C5D2C70F}" srcOrd="1" destOrd="0" presId="urn:microsoft.com/office/officeart/2018/2/layout/IconVerticalSolidList"/>
    <dgm:cxn modelId="{FF954045-0A3A-4BE4-84F4-619438F2E84D}" type="presParOf" srcId="{960B80F4-1999-40F8-9D45-480D3EFAC90B}" destId="{365C43D8-9A21-4133-9B90-E4CB933E40B7}" srcOrd="2" destOrd="0" presId="urn:microsoft.com/office/officeart/2018/2/layout/IconVerticalSolidList"/>
    <dgm:cxn modelId="{AF62DE45-0A50-4F83-899D-2D11E0B9AE09}" type="presParOf" srcId="{960B80F4-1999-40F8-9D45-480D3EFAC90B}" destId="{2C6D6A97-0103-4696-ACF1-94BBDEC03DD1}" srcOrd="3" destOrd="0" presId="urn:microsoft.com/office/officeart/2018/2/layout/IconVerticalSolidList"/>
    <dgm:cxn modelId="{17B5C1CC-8E07-41C7-8586-352572C3800C}" type="presParOf" srcId="{2271ABFF-863A-4A77-87DB-4E9C830C44CF}" destId="{0964CF19-5669-46CC-8F06-0C097F577519}" srcOrd="5" destOrd="0" presId="urn:microsoft.com/office/officeart/2018/2/layout/IconVerticalSolidList"/>
    <dgm:cxn modelId="{66C0B839-AC28-4967-957B-FDED488536E1}" type="presParOf" srcId="{2271ABFF-863A-4A77-87DB-4E9C830C44CF}" destId="{D5D5392D-8C91-4E9B-930C-3698A05ADF41}" srcOrd="6" destOrd="0" presId="urn:microsoft.com/office/officeart/2018/2/layout/IconVerticalSolidList"/>
    <dgm:cxn modelId="{F15E379D-BB95-4FAE-92DA-B58A9730F141}" type="presParOf" srcId="{D5D5392D-8C91-4E9B-930C-3698A05ADF41}" destId="{CE701AD9-95A8-4B29-86FA-04B0645EF2A5}" srcOrd="0" destOrd="0" presId="urn:microsoft.com/office/officeart/2018/2/layout/IconVerticalSolidList"/>
    <dgm:cxn modelId="{6B603227-A186-4C24-9C1C-26E7D12337F0}" type="presParOf" srcId="{D5D5392D-8C91-4E9B-930C-3698A05ADF41}" destId="{B8445165-DF85-494D-B8CC-471AF0E91545}" srcOrd="1" destOrd="0" presId="urn:microsoft.com/office/officeart/2018/2/layout/IconVerticalSolidList"/>
    <dgm:cxn modelId="{7ED64204-4A71-4E46-BE62-E428904B3591}" type="presParOf" srcId="{D5D5392D-8C91-4E9B-930C-3698A05ADF41}" destId="{EFB8707D-A29D-43AB-AD48-6522D7789CDE}" srcOrd="2" destOrd="0" presId="urn:microsoft.com/office/officeart/2018/2/layout/IconVerticalSolidList"/>
    <dgm:cxn modelId="{3EB61BAD-6727-4717-92D0-F055DCD34F7D}" type="presParOf" srcId="{D5D5392D-8C91-4E9B-930C-3698A05ADF41}" destId="{E741EEA4-5C5A-49D4-B38F-66AB527FEC4F}" srcOrd="3" destOrd="0" presId="urn:microsoft.com/office/officeart/2018/2/layout/IconVerticalSolidList"/>
    <dgm:cxn modelId="{FC9C2629-34F2-4C44-B0CC-11653B6BD0A2}" type="presParOf" srcId="{2271ABFF-863A-4A77-87DB-4E9C830C44CF}" destId="{240A4763-BDEE-4DE9-A168-76376BBF8B18}" srcOrd="7" destOrd="0" presId="urn:microsoft.com/office/officeart/2018/2/layout/IconVerticalSolidList"/>
    <dgm:cxn modelId="{1B45588F-E2CF-4240-A1A7-FEB7DB8E33C0}" type="presParOf" srcId="{2271ABFF-863A-4A77-87DB-4E9C830C44CF}" destId="{0717AD2F-9C71-4697-88CE-6875F3C95E62}" srcOrd="8" destOrd="0" presId="urn:microsoft.com/office/officeart/2018/2/layout/IconVerticalSolidList"/>
    <dgm:cxn modelId="{0225F72C-CFB3-43CC-BC1B-95FEB0246105}" type="presParOf" srcId="{0717AD2F-9C71-4697-88CE-6875F3C95E62}" destId="{8B459002-4317-45AF-8E50-F4E8133E5FDB}" srcOrd="0" destOrd="0" presId="urn:microsoft.com/office/officeart/2018/2/layout/IconVerticalSolidList"/>
    <dgm:cxn modelId="{50DB5732-633B-4872-A61C-A40A5CA78610}" type="presParOf" srcId="{0717AD2F-9C71-4697-88CE-6875F3C95E62}" destId="{8E5D7736-F0A5-4950-9255-9773F37C63D8}" srcOrd="1" destOrd="0" presId="urn:microsoft.com/office/officeart/2018/2/layout/IconVerticalSolidList"/>
    <dgm:cxn modelId="{85EA0A13-816C-479C-86B1-97EFEA68ECCC}" type="presParOf" srcId="{0717AD2F-9C71-4697-88CE-6875F3C95E62}" destId="{825F65D7-E3A3-4CE2-AE95-8417F121CC51}" srcOrd="2" destOrd="0" presId="urn:microsoft.com/office/officeart/2018/2/layout/IconVerticalSolidList"/>
    <dgm:cxn modelId="{0236489C-3273-4341-B408-9E111980F22B}" type="presParOf" srcId="{0717AD2F-9C71-4697-88CE-6875F3C95E62}" destId="{5BE55F9C-6753-4768-AD4B-3E3EAFD2D02A}" srcOrd="3" destOrd="0" presId="urn:microsoft.com/office/officeart/2018/2/layout/IconVerticalSolidList"/>
    <dgm:cxn modelId="{383AE18D-9A22-424A-8236-9E84C15B9EC6}" type="presParOf" srcId="{2271ABFF-863A-4A77-87DB-4E9C830C44CF}" destId="{86B8533C-F271-4D35-80AF-56BB6FF7508B}" srcOrd="9" destOrd="0" presId="urn:microsoft.com/office/officeart/2018/2/layout/IconVerticalSolidList"/>
    <dgm:cxn modelId="{32414CD5-A296-4400-8D78-1E57C7DA1FEC}" type="presParOf" srcId="{2271ABFF-863A-4A77-87DB-4E9C830C44CF}" destId="{A93C3766-0719-4607-B216-BEDF8A152D8B}" srcOrd="10" destOrd="0" presId="urn:microsoft.com/office/officeart/2018/2/layout/IconVerticalSolidList"/>
    <dgm:cxn modelId="{CC71DD6D-CCB3-4213-AAEA-AF15C7714E06}" type="presParOf" srcId="{A93C3766-0719-4607-B216-BEDF8A152D8B}" destId="{2B45E755-6108-4BF9-8FD7-E79F2520B407}" srcOrd="0" destOrd="0" presId="urn:microsoft.com/office/officeart/2018/2/layout/IconVerticalSolidList"/>
    <dgm:cxn modelId="{2D28FC78-C581-4A35-964B-B86D58520D6C}" type="presParOf" srcId="{A93C3766-0719-4607-B216-BEDF8A152D8B}" destId="{9AD8CE99-2501-4820-AF7E-5172B57986C0}" srcOrd="1" destOrd="0" presId="urn:microsoft.com/office/officeart/2018/2/layout/IconVerticalSolidList"/>
    <dgm:cxn modelId="{D05087B3-469C-401B-86D1-85BEB1023E5E}" type="presParOf" srcId="{A93C3766-0719-4607-B216-BEDF8A152D8B}" destId="{FAAE3F6C-B57B-43C9-85B2-25565D509FAB}" srcOrd="2" destOrd="0" presId="urn:microsoft.com/office/officeart/2018/2/layout/IconVerticalSolidList"/>
    <dgm:cxn modelId="{B1564189-A39B-4B4C-894A-7F0A17F895CC}" type="presParOf" srcId="{A93C3766-0719-4607-B216-BEDF8A152D8B}" destId="{25B34989-166F-4AED-8A01-D3B30609E03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68810-5F5E-44CD-82B5-6819490B70A3}">
      <dsp:nvSpPr>
        <dsp:cNvPr id="0" name=""/>
        <dsp:cNvSpPr/>
      </dsp:nvSpPr>
      <dsp:spPr>
        <a:xfrm>
          <a:off x="0" y="3589662"/>
          <a:ext cx="6190459" cy="1178207"/>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Numerous sub-committees </a:t>
          </a:r>
        </a:p>
      </dsp:txBody>
      <dsp:txXfrm>
        <a:off x="0" y="3589662"/>
        <a:ext cx="6190459" cy="636232"/>
      </dsp:txXfrm>
    </dsp:sp>
    <dsp:sp modelId="{B645B592-F0D9-425A-9BF1-970CD501B95D}">
      <dsp:nvSpPr>
        <dsp:cNvPr id="0" name=""/>
        <dsp:cNvSpPr/>
      </dsp:nvSpPr>
      <dsp:spPr>
        <a:xfrm>
          <a:off x="0" y="4202330"/>
          <a:ext cx="1547614" cy="541975"/>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Administrative</a:t>
          </a:r>
        </a:p>
      </dsp:txBody>
      <dsp:txXfrm>
        <a:off x="0" y="4202330"/>
        <a:ext cx="1547614" cy="541975"/>
      </dsp:txXfrm>
    </dsp:sp>
    <dsp:sp modelId="{37E0E5C8-C04B-41F1-A878-4B6D82055CA0}">
      <dsp:nvSpPr>
        <dsp:cNvPr id="0" name=""/>
        <dsp:cNvSpPr/>
      </dsp:nvSpPr>
      <dsp:spPr>
        <a:xfrm>
          <a:off x="1547614" y="4202330"/>
          <a:ext cx="1547614" cy="541975"/>
        </a:xfrm>
        <a:prstGeom prst="rect">
          <a:avLst/>
        </a:prstGeom>
        <a:solidFill>
          <a:schemeClr val="accent2">
            <a:tint val="40000"/>
            <a:alpha val="90000"/>
            <a:hueOff val="85861"/>
            <a:satOff val="1586"/>
            <a:lumOff val="-177"/>
            <a:alphaOff val="0"/>
          </a:schemeClr>
        </a:solidFill>
        <a:ln w="15875" cap="rnd" cmpd="sng" algn="ctr">
          <a:solidFill>
            <a:schemeClr val="accent2">
              <a:tint val="40000"/>
              <a:alpha val="90000"/>
              <a:hueOff val="85861"/>
              <a:satOff val="1586"/>
              <a:lumOff val="-1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Assessment</a:t>
          </a:r>
        </a:p>
      </dsp:txBody>
      <dsp:txXfrm>
        <a:off x="1547614" y="4202330"/>
        <a:ext cx="1547614" cy="541975"/>
      </dsp:txXfrm>
    </dsp:sp>
    <dsp:sp modelId="{7F4B5F2E-155A-4B5B-B629-F1603CAE52B0}">
      <dsp:nvSpPr>
        <dsp:cNvPr id="0" name=""/>
        <dsp:cNvSpPr/>
      </dsp:nvSpPr>
      <dsp:spPr>
        <a:xfrm>
          <a:off x="3095229" y="4202330"/>
          <a:ext cx="1547614" cy="541975"/>
        </a:xfrm>
        <a:prstGeom prst="rect">
          <a:avLst/>
        </a:prstGeom>
        <a:solidFill>
          <a:schemeClr val="accent2">
            <a:tint val="40000"/>
            <a:alpha val="90000"/>
            <a:hueOff val="171721"/>
            <a:satOff val="3171"/>
            <a:lumOff val="-354"/>
            <a:alphaOff val="0"/>
          </a:schemeClr>
        </a:solidFill>
        <a:ln w="15875" cap="rnd" cmpd="sng" algn="ctr">
          <a:solidFill>
            <a:schemeClr val="accent2">
              <a:tint val="40000"/>
              <a:alpha val="90000"/>
              <a:hueOff val="171721"/>
              <a:satOff val="3171"/>
              <a:lumOff val="-3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Standards</a:t>
          </a:r>
        </a:p>
      </dsp:txBody>
      <dsp:txXfrm>
        <a:off x="3095229" y="4202330"/>
        <a:ext cx="1547614" cy="541975"/>
      </dsp:txXfrm>
    </dsp:sp>
    <dsp:sp modelId="{4FA0CAA1-D429-4EB1-9E74-7832B347403C}">
      <dsp:nvSpPr>
        <dsp:cNvPr id="0" name=""/>
        <dsp:cNvSpPr/>
      </dsp:nvSpPr>
      <dsp:spPr>
        <a:xfrm>
          <a:off x="4642844" y="4202330"/>
          <a:ext cx="1547614" cy="541975"/>
        </a:xfrm>
        <a:prstGeom prst="rect">
          <a:avLst/>
        </a:prstGeom>
        <a:solidFill>
          <a:schemeClr val="accent2">
            <a:tint val="40000"/>
            <a:alpha val="90000"/>
            <a:hueOff val="257582"/>
            <a:satOff val="4757"/>
            <a:lumOff val="-531"/>
            <a:alphaOff val="0"/>
          </a:schemeClr>
        </a:solidFill>
        <a:ln w="15875" cap="rnd" cmpd="sng" algn="ctr">
          <a:solidFill>
            <a:schemeClr val="accent2">
              <a:tint val="40000"/>
              <a:alpha val="90000"/>
              <a:hueOff val="257582"/>
              <a:satOff val="4757"/>
              <a:lumOff val="-5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Strategic Planning</a:t>
          </a:r>
        </a:p>
      </dsp:txBody>
      <dsp:txXfrm>
        <a:off x="4642844" y="4202330"/>
        <a:ext cx="1547614" cy="541975"/>
      </dsp:txXfrm>
    </dsp:sp>
    <dsp:sp modelId="{D2A97B86-D832-4D86-831B-495ABB34AF9D}">
      <dsp:nvSpPr>
        <dsp:cNvPr id="0" name=""/>
        <dsp:cNvSpPr/>
      </dsp:nvSpPr>
      <dsp:spPr>
        <a:xfrm rot="10800000">
          <a:off x="0" y="1795252"/>
          <a:ext cx="6190459" cy="1812082"/>
        </a:xfrm>
        <a:prstGeom prst="upArrowCallout">
          <a:avLst/>
        </a:prstGeom>
        <a:solidFill>
          <a:schemeClr val="accent2">
            <a:hueOff val="56720"/>
            <a:satOff val="6519"/>
            <a:lumOff val="-519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Consist of members from throughout the Commonwealth</a:t>
          </a:r>
        </a:p>
      </dsp:txBody>
      <dsp:txXfrm rot="-10800000">
        <a:off x="0" y="1795252"/>
        <a:ext cx="6190459" cy="636041"/>
      </dsp:txXfrm>
    </dsp:sp>
    <dsp:sp modelId="{FB44DA5E-5905-4D1B-B540-92759CB3E1EF}">
      <dsp:nvSpPr>
        <dsp:cNvPr id="0" name=""/>
        <dsp:cNvSpPr/>
      </dsp:nvSpPr>
      <dsp:spPr>
        <a:xfrm>
          <a:off x="0" y="2431293"/>
          <a:ext cx="6190459" cy="541812"/>
        </a:xfrm>
        <a:prstGeom prst="rect">
          <a:avLst/>
        </a:prstGeom>
        <a:solidFill>
          <a:schemeClr val="accent2">
            <a:tint val="40000"/>
            <a:alpha val="90000"/>
            <a:hueOff val="343442"/>
            <a:satOff val="6342"/>
            <a:lumOff val="-708"/>
            <a:alphaOff val="0"/>
          </a:schemeClr>
        </a:solidFill>
        <a:ln w="15875" cap="rnd" cmpd="sng" algn="ctr">
          <a:solidFill>
            <a:schemeClr val="accent2">
              <a:tint val="40000"/>
              <a:alpha val="90000"/>
              <a:hueOff val="343442"/>
              <a:satOff val="6342"/>
              <a:lumOff val="-7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Ralph (Lee) Benson, Chairperson</a:t>
          </a:r>
        </a:p>
      </dsp:txBody>
      <dsp:txXfrm>
        <a:off x="0" y="2431293"/>
        <a:ext cx="6190459" cy="541812"/>
      </dsp:txXfrm>
    </dsp:sp>
    <dsp:sp modelId="{3A5B534D-9F4E-4E92-8519-B280512F1B37}">
      <dsp:nvSpPr>
        <dsp:cNvPr id="0" name=""/>
        <dsp:cNvSpPr/>
      </dsp:nvSpPr>
      <dsp:spPr>
        <a:xfrm rot="10800000">
          <a:off x="0" y="842"/>
          <a:ext cx="6190459" cy="1812082"/>
        </a:xfrm>
        <a:prstGeom prst="upArrowCallout">
          <a:avLst/>
        </a:prstGeom>
        <a:solidFill>
          <a:schemeClr val="accent2">
            <a:hueOff val="113439"/>
            <a:satOff val="13039"/>
            <a:lumOff val="-1039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Serves as the authoritative body that determines whether an agency is worthy of accreditation</a:t>
          </a:r>
        </a:p>
      </dsp:txBody>
      <dsp:txXfrm rot="-10800000">
        <a:off x="0" y="842"/>
        <a:ext cx="6190459" cy="636041"/>
      </dsp:txXfrm>
    </dsp:sp>
    <dsp:sp modelId="{EEA0EF59-B002-4066-A206-EDEF2CDB842B}">
      <dsp:nvSpPr>
        <dsp:cNvPr id="0" name=""/>
        <dsp:cNvSpPr/>
      </dsp:nvSpPr>
      <dsp:spPr>
        <a:xfrm>
          <a:off x="0" y="636884"/>
          <a:ext cx="6190459" cy="541812"/>
        </a:xfrm>
        <a:prstGeom prst="rect">
          <a:avLst/>
        </a:prstGeom>
        <a:solidFill>
          <a:schemeClr val="accent2">
            <a:tint val="40000"/>
            <a:alpha val="90000"/>
            <a:hueOff val="429303"/>
            <a:satOff val="7928"/>
            <a:lumOff val="-885"/>
            <a:alphaOff val="0"/>
          </a:schemeClr>
        </a:solidFill>
        <a:ln w="15875" cap="rnd" cmpd="sng" algn="ctr">
          <a:solidFill>
            <a:schemeClr val="accent2">
              <a:tint val="40000"/>
              <a:alpha val="90000"/>
              <a:hueOff val="429303"/>
              <a:satOff val="7928"/>
              <a:lumOff val="-8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US" sz="1500" kern="1200"/>
            <a:t>Regularly scheduled meetings since September 2000</a:t>
          </a:r>
        </a:p>
      </dsp:txBody>
      <dsp:txXfrm>
        <a:off x="0" y="636884"/>
        <a:ext cx="6190459" cy="5418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57C04-CCF9-4029-9E9D-336F1F789EAF}">
      <dsp:nvSpPr>
        <dsp:cNvPr id="0" name=""/>
        <dsp:cNvSpPr/>
      </dsp:nvSpPr>
      <dsp:spPr>
        <a:xfrm>
          <a:off x="449533" y="687655"/>
          <a:ext cx="481359" cy="4813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5DFCBD-9425-41C7-9120-2566CE4DAFAC}">
      <dsp:nvSpPr>
        <dsp:cNvPr id="0" name=""/>
        <dsp:cNvSpPr/>
      </dsp:nvSpPr>
      <dsp:spPr>
        <a:xfrm>
          <a:off x="2556"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Patrol</a:t>
          </a:r>
        </a:p>
      </dsp:txBody>
      <dsp:txXfrm>
        <a:off x="2556" y="1263675"/>
        <a:ext cx="1375312" cy="567316"/>
      </dsp:txXfrm>
    </dsp:sp>
    <dsp:sp modelId="{C13BE5DA-A885-46A3-A212-FA5C0A1BC382}">
      <dsp:nvSpPr>
        <dsp:cNvPr id="0" name=""/>
        <dsp:cNvSpPr/>
      </dsp:nvSpPr>
      <dsp:spPr>
        <a:xfrm>
          <a:off x="2556"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sp>
    <dsp:sp modelId="{DB2DB3F6-09B3-4F67-9F1B-DB8B81CE9413}">
      <dsp:nvSpPr>
        <dsp:cNvPr id="0" name=""/>
        <dsp:cNvSpPr/>
      </dsp:nvSpPr>
      <dsp:spPr>
        <a:xfrm>
          <a:off x="2065525" y="687655"/>
          <a:ext cx="481359" cy="48135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C957AE-49B5-4EB0-92BF-169B040ABD2D}">
      <dsp:nvSpPr>
        <dsp:cNvPr id="0" name=""/>
        <dsp:cNvSpPr/>
      </dsp:nvSpPr>
      <dsp:spPr>
        <a:xfrm>
          <a:off x="1618548"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Mobile Recordings</a:t>
          </a:r>
        </a:p>
      </dsp:txBody>
      <dsp:txXfrm>
        <a:off x="1618548" y="1263675"/>
        <a:ext cx="1375312" cy="567316"/>
      </dsp:txXfrm>
    </dsp:sp>
    <dsp:sp modelId="{E10A7E69-D0AF-4B14-9900-051587287C06}">
      <dsp:nvSpPr>
        <dsp:cNvPr id="0" name=""/>
        <dsp:cNvSpPr/>
      </dsp:nvSpPr>
      <dsp:spPr>
        <a:xfrm>
          <a:off x="1618548"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sp>
    <dsp:sp modelId="{42257429-7BBA-4AEF-BDB3-3E2B14922A67}">
      <dsp:nvSpPr>
        <dsp:cNvPr id="0" name=""/>
        <dsp:cNvSpPr/>
      </dsp:nvSpPr>
      <dsp:spPr>
        <a:xfrm>
          <a:off x="3681517" y="687655"/>
          <a:ext cx="481359" cy="4813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03C0B9-4938-42EC-9BCA-1EDFAFEF18A2}">
      <dsp:nvSpPr>
        <dsp:cNvPr id="0" name=""/>
        <dsp:cNvSpPr/>
      </dsp:nvSpPr>
      <dsp:spPr>
        <a:xfrm>
          <a:off x="3234541"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Traffic</a:t>
          </a:r>
        </a:p>
      </dsp:txBody>
      <dsp:txXfrm>
        <a:off x="3234541" y="1263675"/>
        <a:ext cx="1375312" cy="567316"/>
      </dsp:txXfrm>
    </dsp:sp>
    <dsp:sp modelId="{F957B385-D0C2-4CB8-8801-704552DB5C07}">
      <dsp:nvSpPr>
        <dsp:cNvPr id="0" name=""/>
        <dsp:cNvSpPr/>
      </dsp:nvSpPr>
      <dsp:spPr>
        <a:xfrm>
          <a:off x="3234541"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sp>
    <dsp:sp modelId="{40C52B2E-AACF-4510-ACD9-D25844D426EF}">
      <dsp:nvSpPr>
        <dsp:cNvPr id="0" name=""/>
        <dsp:cNvSpPr/>
      </dsp:nvSpPr>
      <dsp:spPr>
        <a:xfrm>
          <a:off x="5297509" y="687655"/>
          <a:ext cx="481359" cy="4813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FD89BB1-D2AC-4F56-BF9D-8C8347721241}">
      <dsp:nvSpPr>
        <dsp:cNvPr id="0" name=""/>
        <dsp:cNvSpPr/>
      </dsp:nvSpPr>
      <dsp:spPr>
        <a:xfrm>
          <a:off x="4850533"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Legal Process</a:t>
          </a:r>
        </a:p>
      </dsp:txBody>
      <dsp:txXfrm>
        <a:off x="4850533" y="1263675"/>
        <a:ext cx="1375312" cy="567316"/>
      </dsp:txXfrm>
    </dsp:sp>
    <dsp:sp modelId="{B0641B63-7CC1-4DC3-95CA-88F8BB6349B9}">
      <dsp:nvSpPr>
        <dsp:cNvPr id="0" name=""/>
        <dsp:cNvSpPr/>
      </dsp:nvSpPr>
      <dsp:spPr>
        <a:xfrm>
          <a:off x="4850533"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sp>
    <dsp:sp modelId="{0AFC2359-4022-4A44-8F71-40C210097BAD}">
      <dsp:nvSpPr>
        <dsp:cNvPr id="0" name=""/>
        <dsp:cNvSpPr/>
      </dsp:nvSpPr>
      <dsp:spPr>
        <a:xfrm>
          <a:off x="6913502" y="687655"/>
          <a:ext cx="481359" cy="4813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0B5424-F522-4FD0-A10E-C19722475514}">
      <dsp:nvSpPr>
        <dsp:cNvPr id="0" name=""/>
        <dsp:cNvSpPr/>
      </dsp:nvSpPr>
      <dsp:spPr>
        <a:xfrm>
          <a:off x="6466525"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Court Security</a:t>
          </a:r>
        </a:p>
      </dsp:txBody>
      <dsp:txXfrm>
        <a:off x="6466525" y="1263675"/>
        <a:ext cx="1375312" cy="567316"/>
      </dsp:txXfrm>
    </dsp:sp>
    <dsp:sp modelId="{0F4C0994-3C4B-469C-880A-B9345DD15D16}">
      <dsp:nvSpPr>
        <dsp:cNvPr id="0" name=""/>
        <dsp:cNvSpPr/>
      </dsp:nvSpPr>
      <dsp:spPr>
        <a:xfrm>
          <a:off x="6466525"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Sheriff’s Office</a:t>
          </a:r>
        </a:p>
      </dsp:txBody>
      <dsp:txXfrm>
        <a:off x="6466525" y="1875019"/>
        <a:ext cx="1375312" cy="1014035"/>
      </dsp:txXfrm>
    </dsp:sp>
    <dsp:sp modelId="{16B30738-41C8-4ACF-ACE4-D68256DA8A58}">
      <dsp:nvSpPr>
        <dsp:cNvPr id="0" name=""/>
        <dsp:cNvSpPr/>
      </dsp:nvSpPr>
      <dsp:spPr>
        <a:xfrm>
          <a:off x="8529494" y="687655"/>
          <a:ext cx="481359" cy="48135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B53D32-A624-425B-880D-D2E66808E1E4}">
      <dsp:nvSpPr>
        <dsp:cNvPr id="0" name=""/>
        <dsp:cNvSpPr/>
      </dsp:nvSpPr>
      <dsp:spPr>
        <a:xfrm>
          <a:off x="8082517"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Campus Security</a:t>
          </a:r>
        </a:p>
      </dsp:txBody>
      <dsp:txXfrm>
        <a:off x="8082517" y="1263675"/>
        <a:ext cx="1375312" cy="567316"/>
      </dsp:txXfrm>
    </dsp:sp>
    <dsp:sp modelId="{BB35558F-18AE-47A5-A51D-499B9267E18B}">
      <dsp:nvSpPr>
        <dsp:cNvPr id="0" name=""/>
        <dsp:cNvSpPr/>
      </dsp:nvSpPr>
      <dsp:spPr>
        <a:xfrm>
          <a:off x="8082517"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College and University Police Departments </a:t>
          </a:r>
        </a:p>
      </dsp:txBody>
      <dsp:txXfrm>
        <a:off x="8082517" y="1875019"/>
        <a:ext cx="1375312" cy="1014035"/>
      </dsp:txXfrm>
    </dsp:sp>
    <dsp:sp modelId="{273A3BD1-E9F7-437B-A6EA-C6D07F403E50}">
      <dsp:nvSpPr>
        <dsp:cNvPr id="0" name=""/>
        <dsp:cNvSpPr/>
      </dsp:nvSpPr>
      <dsp:spPr>
        <a:xfrm>
          <a:off x="10145486" y="687655"/>
          <a:ext cx="481359" cy="481359"/>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01F38E-B86A-4BE8-A712-DC20C80657F0}">
      <dsp:nvSpPr>
        <dsp:cNvPr id="0" name=""/>
        <dsp:cNvSpPr/>
      </dsp:nvSpPr>
      <dsp:spPr>
        <a:xfrm>
          <a:off x="9698509" y="1263675"/>
          <a:ext cx="1375312" cy="567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dirty="0"/>
            <a:t>Eyewitness Identification</a:t>
          </a:r>
        </a:p>
      </dsp:txBody>
      <dsp:txXfrm>
        <a:off x="9698509" y="1263675"/>
        <a:ext cx="1375312" cy="567316"/>
      </dsp:txXfrm>
    </dsp:sp>
    <dsp:sp modelId="{40825E8E-BB74-4A16-8DB7-E158D0E8C6AE}">
      <dsp:nvSpPr>
        <dsp:cNvPr id="0" name=""/>
        <dsp:cNvSpPr/>
      </dsp:nvSpPr>
      <dsp:spPr>
        <a:xfrm>
          <a:off x="9698509" y="1875019"/>
          <a:ext cx="1375312" cy="101403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8E7AE-5962-40C4-ABAD-6A6A91FDFBC0}">
      <dsp:nvSpPr>
        <dsp:cNvPr id="0" name=""/>
        <dsp:cNvSpPr/>
      </dsp:nvSpPr>
      <dsp:spPr>
        <a:xfrm>
          <a:off x="0" y="1169"/>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EC46D7-BFC2-4F45-9369-4D9266352574}">
      <dsp:nvSpPr>
        <dsp:cNvPr id="0" name=""/>
        <dsp:cNvSpPr/>
      </dsp:nvSpPr>
      <dsp:spPr>
        <a:xfrm>
          <a:off x="150724" y="113278"/>
          <a:ext cx="274044" cy="274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1F44E5-CF3A-43DB-98A7-034BB251608A}">
      <dsp:nvSpPr>
        <dsp:cNvPr id="0" name=""/>
        <dsp:cNvSpPr/>
      </dsp:nvSpPr>
      <dsp:spPr>
        <a:xfrm>
          <a:off x="575492" y="116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Cells</a:t>
          </a:r>
        </a:p>
      </dsp:txBody>
      <dsp:txXfrm>
        <a:off x="575492" y="1169"/>
        <a:ext cx="10244906" cy="498261"/>
      </dsp:txXfrm>
    </dsp:sp>
    <dsp:sp modelId="{052E0FD1-87B6-49FC-9F03-385AAA2A9998}">
      <dsp:nvSpPr>
        <dsp:cNvPr id="0" name=""/>
        <dsp:cNvSpPr/>
      </dsp:nvSpPr>
      <dsp:spPr>
        <a:xfrm>
          <a:off x="0" y="623996"/>
          <a:ext cx="10820398" cy="4982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BF1D0-7FD0-4B66-8C57-E6A55F08BA5D}">
      <dsp:nvSpPr>
        <dsp:cNvPr id="0" name=""/>
        <dsp:cNvSpPr/>
      </dsp:nvSpPr>
      <dsp:spPr>
        <a:xfrm>
          <a:off x="150724" y="736105"/>
          <a:ext cx="274044" cy="274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1D76D7-8ED2-4892-BA0C-1AE05BB19179}">
      <dsp:nvSpPr>
        <dsp:cNvPr id="0" name=""/>
        <dsp:cNvSpPr/>
      </dsp:nvSpPr>
      <dsp:spPr>
        <a:xfrm>
          <a:off x="575492" y="62399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Temporary Holding</a:t>
          </a:r>
        </a:p>
      </dsp:txBody>
      <dsp:txXfrm>
        <a:off x="575492" y="623996"/>
        <a:ext cx="10244906" cy="498261"/>
      </dsp:txXfrm>
    </dsp:sp>
    <dsp:sp modelId="{51BB07FB-0B3E-4705-B207-C42593B2FC21}">
      <dsp:nvSpPr>
        <dsp:cNvPr id="0" name=""/>
        <dsp:cNvSpPr/>
      </dsp:nvSpPr>
      <dsp:spPr>
        <a:xfrm>
          <a:off x="0" y="1246824"/>
          <a:ext cx="10820398" cy="4982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DB30FC-3D9E-4380-A866-A2833C6B95B1}">
      <dsp:nvSpPr>
        <dsp:cNvPr id="0" name=""/>
        <dsp:cNvSpPr/>
      </dsp:nvSpPr>
      <dsp:spPr>
        <a:xfrm>
          <a:off x="150724" y="1358933"/>
          <a:ext cx="274044" cy="274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50F4FA3-8814-4B26-887A-46F2EFA36050}">
      <dsp:nvSpPr>
        <dsp:cNvPr id="0" name=""/>
        <dsp:cNvSpPr/>
      </dsp:nvSpPr>
      <dsp:spPr>
        <a:xfrm>
          <a:off x="575492" y="1246824"/>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Communications</a:t>
          </a:r>
        </a:p>
      </dsp:txBody>
      <dsp:txXfrm>
        <a:off x="575492" y="1246824"/>
        <a:ext cx="10244906" cy="498261"/>
      </dsp:txXfrm>
    </dsp:sp>
    <dsp:sp modelId="{19F34131-227A-4FA7-B348-DB49BB8172AB}">
      <dsp:nvSpPr>
        <dsp:cNvPr id="0" name=""/>
        <dsp:cNvSpPr/>
      </dsp:nvSpPr>
      <dsp:spPr>
        <a:xfrm>
          <a:off x="0" y="1869651"/>
          <a:ext cx="10820398" cy="49826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5DA259-F3F2-4643-A9E4-51E937494735}">
      <dsp:nvSpPr>
        <dsp:cNvPr id="0" name=""/>
        <dsp:cNvSpPr/>
      </dsp:nvSpPr>
      <dsp:spPr>
        <a:xfrm>
          <a:off x="150724" y="1981760"/>
          <a:ext cx="274044" cy="274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8DCC46F-54F3-42C6-80DE-E00543FAAD84}">
      <dsp:nvSpPr>
        <dsp:cNvPr id="0" name=""/>
        <dsp:cNvSpPr/>
      </dsp:nvSpPr>
      <dsp:spPr>
        <a:xfrm>
          <a:off x="575492" y="1869651"/>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Records</a:t>
          </a:r>
        </a:p>
      </dsp:txBody>
      <dsp:txXfrm>
        <a:off x="575492" y="1869651"/>
        <a:ext cx="10244906" cy="498261"/>
      </dsp:txXfrm>
    </dsp:sp>
    <dsp:sp modelId="{978CC2FE-4211-422B-A4D7-22993EE60092}">
      <dsp:nvSpPr>
        <dsp:cNvPr id="0" name=""/>
        <dsp:cNvSpPr/>
      </dsp:nvSpPr>
      <dsp:spPr>
        <a:xfrm>
          <a:off x="0" y="2492479"/>
          <a:ext cx="10820398" cy="49826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F8894-6598-4A9A-AF3D-BADE9A5A61DF}">
      <dsp:nvSpPr>
        <dsp:cNvPr id="0" name=""/>
        <dsp:cNvSpPr/>
      </dsp:nvSpPr>
      <dsp:spPr>
        <a:xfrm>
          <a:off x="150724" y="2604588"/>
          <a:ext cx="274044" cy="274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FCC7FBD-2A7D-4AB0-8A21-541B9D411B2E}">
      <dsp:nvSpPr>
        <dsp:cNvPr id="0" name=""/>
        <dsp:cNvSpPr/>
      </dsp:nvSpPr>
      <dsp:spPr>
        <a:xfrm>
          <a:off x="575492" y="249247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Property &amp; Evidence Control</a:t>
          </a:r>
        </a:p>
      </dsp:txBody>
      <dsp:txXfrm>
        <a:off x="575492" y="2492479"/>
        <a:ext cx="10244906" cy="498261"/>
      </dsp:txXfrm>
    </dsp:sp>
    <dsp:sp modelId="{6DA1FE3F-8EF7-483E-9E86-96DA374E413C}">
      <dsp:nvSpPr>
        <dsp:cNvPr id="0" name=""/>
        <dsp:cNvSpPr/>
      </dsp:nvSpPr>
      <dsp:spPr>
        <a:xfrm>
          <a:off x="0" y="3115306"/>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9B5A47-A34A-408C-8302-18812A16DEA9}">
      <dsp:nvSpPr>
        <dsp:cNvPr id="0" name=""/>
        <dsp:cNvSpPr/>
      </dsp:nvSpPr>
      <dsp:spPr>
        <a:xfrm>
          <a:off x="150724" y="3227415"/>
          <a:ext cx="274044" cy="274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39EFCF-0049-48E0-8626-728A032E145B}">
      <dsp:nvSpPr>
        <dsp:cNvPr id="0" name=""/>
        <dsp:cNvSpPr/>
      </dsp:nvSpPr>
      <dsp:spPr>
        <a:xfrm>
          <a:off x="575492" y="311530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Heath &amp; Wellness</a:t>
          </a:r>
        </a:p>
      </dsp:txBody>
      <dsp:txXfrm>
        <a:off x="575492" y="3115306"/>
        <a:ext cx="10244906" cy="49826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13C5-FF9D-4251-AC1A-87D4F26F356E}">
      <dsp:nvSpPr>
        <dsp:cNvPr id="0" name=""/>
        <dsp:cNvSpPr/>
      </dsp:nvSpPr>
      <dsp:spPr>
        <a:xfrm>
          <a:off x="0" y="582"/>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FDB6A5-1D2F-4D3F-9A0D-21772C37F0F3}">
      <dsp:nvSpPr>
        <dsp:cNvPr id="0" name=""/>
        <dsp:cNvSpPr/>
      </dsp:nvSpPr>
      <dsp:spPr>
        <a:xfrm>
          <a:off x="412052" y="307067"/>
          <a:ext cx="749186" cy="749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DC9465E-034F-48C7-97A4-331AA629B2E0}">
      <dsp:nvSpPr>
        <dsp:cNvPr id="0" name=""/>
        <dsp:cNvSpPr/>
      </dsp:nvSpPr>
      <dsp:spPr>
        <a:xfrm>
          <a:off x="1573291" y="582"/>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dirty="0"/>
            <a:t>1</a:t>
          </a:r>
          <a:r>
            <a:rPr lang="en-US" sz="2500" kern="1200" baseline="30000" dirty="0"/>
            <a:t>st</a:t>
          </a:r>
          <a:r>
            <a:rPr lang="en-US" sz="2500" kern="1200" dirty="0"/>
            <a:t> Number = Chapter</a:t>
          </a:r>
        </a:p>
      </dsp:txBody>
      <dsp:txXfrm>
        <a:off x="1573291" y="582"/>
        <a:ext cx="4617167" cy="1362156"/>
      </dsp:txXfrm>
    </dsp:sp>
    <dsp:sp modelId="{FC3B7506-D7DF-4250-8BFE-CC03627E9264}">
      <dsp:nvSpPr>
        <dsp:cNvPr id="0" name=""/>
        <dsp:cNvSpPr/>
      </dsp:nvSpPr>
      <dsp:spPr>
        <a:xfrm>
          <a:off x="0" y="1703278"/>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A7E703-E784-4169-9CA5-F18361CDFDA8}">
      <dsp:nvSpPr>
        <dsp:cNvPr id="0" name=""/>
        <dsp:cNvSpPr/>
      </dsp:nvSpPr>
      <dsp:spPr>
        <a:xfrm>
          <a:off x="412052" y="2009763"/>
          <a:ext cx="749186" cy="749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43FDE09-A14C-43F1-B062-B62D1550930A}">
      <dsp:nvSpPr>
        <dsp:cNvPr id="0" name=""/>
        <dsp:cNvSpPr/>
      </dsp:nvSpPr>
      <dsp:spPr>
        <a:xfrm>
          <a:off x="1573291" y="1703278"/>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dirty="0"/>
            <a:t>2</a:t>
          </a:r>
          <a:r>
            <a:rPr lang="en-US" sz="2500" kern="1200" baseline="30000" dirty="0"/>
            <a:t>nd</a:t>
          </a:r>
          <a:r>
            <a:rPr lang="en-US" sz="2500" kern="1200" dirty="0"/>
            <a:t> Number = Section</a:t>
          </a:r>
        </a:p>
      </dsp:txBody>
      <dsp:txXfrm>
        <a:off x="1573291" y="1703278"/>
        <a:ext cx="4617167" cy="1362156"/>
      </dsp:txXfrm>
    </dsp:sp>
    <dsp:sp modelId="{B3FA7B6F-252F-4BDB-871C-CEBBC210D209}">
      <dsp:nvSpPr>
        <dsp:cNvPr id="0" name=""/>
        <dsp:cNvSpPr/>
      </dsp:nvSpPr>
      <dsp:spPr>
        <a:xfrm>
          <a:off x="0" y="3405974"/>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8F0F9-1502-4BE6-BEEB-351F07B1F598}">
      <dsp:nvSpPr>
        <dsp:cNvPr id="0" name=""/>
        <dsp:cNvSpPr/>
      </dsp:nvSpPr>
      <dsp:spPr>
        <a:xfrm>
          <a:off x="412052" y="3712459"/>
          <a:ext cx="749186" cy="749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3C88021-A3CD-47DB-B207-EACC986D583C}">
      <dsp:nvSpPr>
        <dsp:cNvPr id="0" name=""/>
        <dsp:cNvSpPr/>
      </dsp:nvSpPr>
      <dsp:spPr>
        <a:xfrm>
          <a:off x="1573291" y="3405974"/>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dirty="0"/>
            <a:t>3</a:t>
          </a:r>
          <a:r>
            <a:rPr lang="en-US" sz="2500" kern="1200" baseline="30000" dirty="0"/>
            <a:t>rd</a:t>
          </a:r>
          <a:r>
            <a:rPr lang="en-US" sz="2500" kern="1200" dirty="0"/>
            <a:t> Number = Standard within Chapter</a:t>
          </a:r>
        </a:p>
      </dsp:txBody>
      <dsp:txXfrm>
        <a:off x="1573291" y="3405974"/>
        <a:ext cx="4617167" cy="136215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3E55BB-61BA-4D96-A243-78C4D418AC58}">
      <dsp:nvSpPr>
        <dsp:cNvPr id="0" name=""/>
        <dsp:cNvSpPr/>
      </dsp:nvSpPr>
      <dsp:spPr>
        <a:xfrm>
          <a:off x="2116199" y="31496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62B8D2-7B9B-4B8C-9222-A51B3418EDCF}">
      <dsp:nvSpPr>
        <dsp:cNvPr id="0" name=""/>
        <dsp:cNvSpPr/>
      </dsp:nvSpPr>
      <dsp:spPr>
        <a:xfrm>
          <a:off x="712199" y="195531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55750">
            <a:lnSpc>
              <a:spcPct val="90000"/>
            </a:lnSpc>
            <a:spcBef>
              <a:spcPct val="0"/>
            </a:spcBef>
            <a:spcAft>
              <a:spcPct val="35000"/>
            </a:spcAft>
            <a:buNone/>
            <a:defRPr b="1"/>
          </a:pPr>
          <a:r>
            <a:rPr lang="en-US" sz="3500" kern="1200" dirty="0"/>
            <a:t>Standard Statement</a:t>
          </a:r>
        </a:p>
      </dsp:txBody>
      <dsp:txXfrm>
        <a:off x="712199" y="1955312"/>
        <a:ext cx="4320000" cy="648000"/>
      </dsp:txXfrm>
    </dsp:sp>
    <dsp:sp modelId="{C1C6F238-F866-4C0E-B1C7-1C67B469EA5E}">
      <dsp:nvSpPr>
        <dsp:cNvPr id="0" name=""/>
        <dsp:cNvSpPr/>
      </dsp:nvSpPr>
      <dsp:spPr>
        <a:xfrm>
          <a:off x="712199" y="2663008"/>
          <a:ext cx="4320000" cy="6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dirty="0"/>
            <a:t>Binding</a:t>
          </a:r>
        </a:p>
      </dsp:txBody>
      <dsp:txXfrm>
        <a:off x="712199" y="2663008"/>
        <a:ext cx="4320000" cy="636763"/>
      </dsp:txXfrm>
    </dsp:sp>
    <dsp:sp modelId="{D54B90E3-4B23-4DE4-B275-F6CCA455E129}">
      <dsp:nvSpPr>
        <dsp:cNvPr id="0" name=""/>
        <dsp:cNvSpPr/>
      </dsp:nvSpPr>
      <dsp:spPr>
        <a:xfrm>
          <a:off x="7192199" y="314965"/>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AB3D22-2E2D-4856-AD89-377DCA6E20BA}">
      <dsp:nvSpPr>
        <dsp:cNvPr id="0" name=""/>
        <dsp:cNvSpPr/>
      </dsp:nvSpPr>
      <dsp:spPr>
        <a:xfrm>
          <a:off x="5788199" y="195531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55750">
            <a:lnSpc>
              <a:spcPct val="90000"/>
            </a:lnSpc>
            <a:spcBef>
              <a:spcPct val="0"/>
            </a:spcBef>
            <a:spcAft>
              <a:spcPct val="35000"/>
            </a:spcAft>
            <a:buNone/>
            <a:defRPr b="1"/>
          </a:pPr>
          <a:r>
            <a:rPr lang="en-US" sz="3500" kern="1200" dirty="0"/>
            <a:t>Narrative Statement</a:t>
          </a:r>
        </a:p>
      </dsp:txBody>
      <dsp:txXfrm>
        <a:off x="5788199" y="1955312"/>
        <a:ext cx="4320000" cy="648000"/>
      </dsp:txXfrm>
    </dsp:sp>
    <dsp:sp modelId="{CB464804-AC4C-4F07-8A64-A937D6469326}">
      <dsp:nvSpPr>
        <dsp:cNvPr id="0" name=""/>
        <dsp:cNvSpPr/>
      </dsp:nvSpPr>
      <dsp:spPr>
        <a:xfrm>
          <a:off x="5788199" y="2663008"/>
          <a:ext cx="4320000" cy="63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90000"/>
            </a:lnSpc>
            <a:spcBef>
              <a:spcPct val="0"/>
            </a:spcBef>
            <a:spcAft>
              <a:spcPct val="35000"/>
            </a:spcAft>
            <a:buNone/>
          </a:pPr>
          <a:r>
            <a:rPr lang="en-US" sz="2600" kern="1200" dirty="0"/>
            <a:t>Advisory</a:t>
          </a:r>
        </a:p>
      </dsp:txBody>
      <dsp:txXfrm>
        <a:off x="5788199" y="2663008"/>
        <a:ext cx="4320000" cy="63676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C1F14-6901-469D-8C38-C041650C641F}">
      <dsp:nvSpPr>
        <dsp:cNvPr id="0" name=""/>
        <dsp:cNvSpPr/>
      </dsp:nvSpPr>
      <dsp:spPr>
        <a:xfrm>
          <a:off x="1320" y="90693"/>
          <a:ext cx="4636181" cy="2943975"/>
        </a:xfrm>
        <a:prstGeom prst="roundRect">
          <a:avLst>
            <a:gd name="adj" fmla="val 10000"/>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326CA74-6D40-402E-B77F-56DA37649B50}">
      <dsp:nvSpPr>
        <dsp:cNvPr id="0" name=""/>
        <dsp:cNvSpPr/>
      </dsp:nvSpPr>
      <dsp:spPr>
        <a:xfrm>
          <a:off x="516452" y="580068"/>
          <a:ext cx="4636181" cy="2943975"/>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defRPr cap="all"/>
          </a:pPr>
          <a:r>
            <a:rPr lang="en-US" sz="4700" kern="1200" dirty="0"/>
            <a:t>Applicable to agency only </a:t>
          </a:r>
          <a:r>
            <a:rPr lang="en-US" sz="4700" i="1" kern="1200" dirty="0"/>
            <a:t>if</a:t>
          </a:r>
          <a:r>
            <a:rPr lang="en-US" sz="4700" kern="1200" dirty="0"/>
            <a:t>…</a:t>
          </a:r>
        </a:p>
      </dsp:txBody>
      <dsp:txXfrm>
        <a:off x="602678" y="666294"/>
        <a:ext cx="4463729" cy="2771523"/>
      </dsp:txXfrm>
    </dsp:sp>
    <dsp:sp modelId="{40A78073-67BF-44A1-ABBB-D14651FB02A5}">
      <dsp:nvSpPr>
        <dsp:cNvPr id="0" name=""/>
        <dsp:cNvSpPr/>
      </dsp:nvSpPr>
      <dsp:spPr>
        <a:xfrm>
          <a:off x="5667765" y="90693"/>
          <a:ext cx="4636181" cy="2943975"/>
        </a:xfrm>
        <a:prstGeom prst="roundRect">
          <a:avLst>
            <a:gd name="adj" fmla="val 10000"/>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D904642C-FB70-42C6-9512-35A943B9276B}">
      <dsp:nvSpPr>
        <dsp:cNvPr id="0" name=""/>
        <dsp:cNvSpPr/>
      </dsp:nvSpPr>
      <dsp:spPr>
        <a:xfrm>
          <a:off x="6182896" y="580068"/>
          <a:ext cx="4636181" cy="2943975"/>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defRPr cap="all"/>
          </a:pPr>
          <a:r>
            <a:rPr lang="en-US" sz="4700" kern="1200" dirty="0"/>
            <a:t>Conditional</a:t>
          </a:r>
        </a:p>
      </dsp:txBody>
      <dsp:txXfrm>
        <a:off x="6269122" y="666294"/>
        <a:ext cx="4463729" cy="277152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1BDA1-DCFC-4677-A82D-BB2E9B2C1793}">
      <dsp:nvSpPr>
        <dsp:cNvPr id="0" name=""/>
        <dsp:cNvSpPr/>
      </dsp:nvSpPr>
      <dsp:spPr>
        <a:xfrm>
          <a:off x="0" y="4827"/>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CEED1-4713-429C-8AF9-3308144D11EA}">
      <dsp:nvSpPr>
        <dsp:cNvPr id="0" name=""/>
        <dsp:cNvSpPr/>
      </dsp:nvSpPr>
      <dsp:spPr>
        <a:xfrm>
          <a:off x="191360" y="147162"/>
          <a:ext cx="347928" cy="3479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84BDC23-B6A7-43FC-9D46-AF6D1D02A2A0}">
      <dsp:nvSpPr>
        <dsp:cNvPr id="0" name=""/>
        <dsp:cNvSpPr/>
      </dsp:nvSpPr>
      <dsp:spPr>
        <a:xfrm>
          <a:off x="730649" y="4827"/>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Agency visits </a:t>
          </a:r>
        </a:p>
      </dsp:txBody>
      <dsp:txXfrm>
        <a:off x="730649" y="4827"/>
        <a:ext cx="4869179" cy="632597"/>
      </dsp:txXfrm>
    </dsp:sp>
    <dsp:sp modelId="{C822467D-1627-4976-ACA8-594F0396EF15}">
      <dsp:nvSpPr>
        <dsp:cNvPr id="0" name=""/>
        <dsp:cNvSpPr/>
      </dsp:nvSpPr>
      <dsp:spPr>
        <a:xfrm>
          <a:off x="5599829" y="4827"/>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dirty="0"/>
            <a:t>Own</a:t>
          </a:r>
        </a:p>
        <a:p>
          <a:pPr marL="0" lvl="0" indent="0" algn="l" defTabSz="800100">
            <a:lnSpc>
              <a:spcPct val="90000"/>
            </a:lnSpc>
            <a:spcBef>
              <a:spcPct val="0"/>
            </a:spcBef>
            <a:spcAft>
              <a:spcPct val="35000"/>
            </a:spcAft>
            <a:buNone/>
          </a:pPr>
          <a:r>
            <a:rPr lang="en-US" sz="1800" kern="1200" dirty="0"/>
            <a:t>Others</a:t>
          </a:r>
        </a:p>
      </dsp:txBody>
      <dsp:txXfrm>
        <a:off x="5599829" y="4827"/>
        <a:ext cx="5219855" cy="632597"/>
      </dsp:txXfrm>
    </dsp:sp>
    <dsp:sp modelId="{89A6465D-FDBB-45F2-8BBD-1CE16942FE1B}">
      <dsp:nvSpPr>
        <dsp:cNvPr id="0" name=""/>
        <dsp:cNvSpPr/>
      </dsp:nvSpPr>
      <dsp:spPr>
        <a:xfrm>
          <a:off x="0" y="795574"/>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79A5A4-9597-45FA-91C4-F56152359D75}">
      <dsp:nvSpPr>
        <dsp:cNvPr id="0" name=""/>
        <dsp:cNvSpPr/>
      </dsp:nvSpPr>
      <dsp:spPr>
        <a:xfrm>
          <a:off x="191360" y="937908"/>
          <a:ext cx="347928" cy="3479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34C6780-628D-4B71-99A0-9CA00D542F60}">
      <dsp:nvSpPr>
        <dsp:cNvPr id="0" name=""/>
        <dsp:cNvSpPr/>
      </dsp:nvSpPr>
      <dsp:spPr>
        <a:xfrm>
          <a:off x="730649" y="795574"/>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Awareness</a:t>
          </a:r>
        </a:p>
      </dsp:txBody>
      <dsp:txXfrm>
        <a:off x="730649" y="795574"/>
        <a:ext cx="4869179" cy="632597"/>
      </dsp:txXfrm>
    </dsp:sp>
    <dsp:sp modelId="{4A519E65-2D01-453C-B298-EA95FFEBA4B6}">
      <dsp:nvSpPr>
        <dsp:cNvPr id="0" name=""/>
        <dsp:cNvSpPr/>
      </dsp:nvSpPr>
      <dsp:spPr>
        <a:xfrm>
          <a:off x="5599829" y="795574"/>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dirty="0"/>
            <a:t>Files</a:t>
          </a:r>
        </a:p>
        <a:p>
          <a:pPr marL="0" lvl="0" indent="0" algn="l" defTabSz="800100">
            <a:lnSpc>
              <a:spcPct val="90000"/>
            </a:lnSpc>
            <a:spcBef>
              <a:spcPct val="0"/>
            </a:spcBef>
            <a:spcAft>
              <a:spcPct val="35000"/>
            </a:spcAft>
            <a:buNone/>
          </a:pPr>
          <a:r>
            <a:rPr lang="en-US" sz="1800" kern="1200" dirty="0"/>
            <a:t>Facilities</a:t>
          </a:r>
        </a:p>
      </dsp:txBody>
      <dsp:txXfrm>
        <a:off x="5599829" y="795574"/>
        <a:ext cx="5219855" cy="632597"/>
      </dsp:txXfrm>
    </dsp:sp>
    <dsp:sp modelId="{C197E0EC-CFA3-404E-9CE8-7C812EEBB1EA}">
      <dsp:nvSpPr>
        <dsp:cNvPr id="0" name=""/>
        <dsp:cNvSpPr/>
      </dsp:nvSpPr>
      <dsp:spPr>
        <a:xfrm>
          <a:off x="0" y="1586320"/>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54455-5B36-468B-B861-087D67ED190F}">
      <dsp:nvSpPr>
        <dsp:cNvPr id="0" name=""/>
        <dsp:cNvSpPr/>
      </dsp:nvSpPr>
      <dsp:spPr>
        <a:xfrm>
          <a:off x="191360" y="1728654"/>
          <a:ext cx="347928" cy="3479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6C54E7-139E-4532-9BD5-E62175AA1257}">
      <dsp:nvSpPr>
        <dsp:cNvPr id="0" name=""/>
        <dsp:cNvSpPr/>
      </dsp:nvSpPr>
      <dsp:spPr>
        <a:xfrm>
          <a:off x="730649" y="1586320"/>
          <a:ext cx="4869179"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Tracking</a:t>
          </a:r>
        </a:p>
      </dsp:txBody>
      <dsp:txXfrm>
        <a:off x="730649" y="1586320"/>
        <a:ext cx="4869179" cy="632597"/>
      </dsp:txXfrm>
    </dsp:sp>
    <dsp:sp modelId="{21091626-1D2E-4DDC-833B-4A4BBEE1AEB2}">
      <dsp:nvSpPr>
        <dsp:cNvPr id="0" name=""/>
        <dsp:cNvSpPr/>
      </dsp:nvSpPr>
      <dsp:spPr>
        <a:xfrm>
          <a:off x="5599829" y="1586320"/>
          <a:ext cx="521985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800100">
            <a:lnSpc>
              <a:spcPct val="90000"/>
            </a:lnSpc>
            <a:spcBef>
              <a:spcPct val="0"/>
            </a:spcBef>
            <a:spcAft>
              <a:spcPct val="35000"/>
            </a:spcAft>
            <a:buNone/>
          </a:pPr>
          <a:r>
            <a:rPr lang="en-US" sz="1800" kern="1200" dirty="0"/>
            <a:t>Actions</a:t>
          </a:r>
        </a:p>
        <a:p>
          <a:pPr marL="0" lvl="0" indent="0" algn="l" defTabSz="800100">
            <a:lnSpc>
              <a:spcPct val="90000"/>
            </a:lnSpc>
            <a:spcBef>
              <a:spcPct val="0"/>
            </a:spcBef>
            <a:spcAft>
              <a:spcPct val="35000"/>
            </a:spcAft>
            <a:buNone/>
          </a:pPr>
          <a:r>
            <a:rPr lang="en-US" sz="1800" kern="1200" dirty="0"/>
            <a:t>Activities</a:t>
          </a:r>
        </a:p>
      </dsp:txBody>
      <dsp:txXfrm>
        <a:off x="5599829" y="1586320"/>
        <a:ext cx="5219855" cy="632597"/>
      </dsp:txXfrm>
    </dsp:sp>
    <dsp:sp modelId="{005F0576-59AE-49C1-8344-F3B9E1813D41}">
      <dsp:nvSpPr>
        <dsp:cNvPr id="0" name=""/>
        <dsp:cNvSpPr/>
      </dsp:nvSpPr>
      <dsp:spPr>
        <a:xfrm>
          <a:off x="0" y="2377066"/>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0B2DB8-200E-4FDF-8662-7787B50B5F35}">
      <dsp:nvSpPr>
        <dsp:cNvPr id="0" name=""/>
        <dsp:cNvSpPr/>
      </dsp:nvSpPr>
      <dsp:spPr>
        <a:xfrm>
          <a:off x="191360" y="2519401"/>
          <a:ext cx="347928" cy="3479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52F82CD-26EF-458F-AC26-49B545202564}">
      <dsp:nvSpPr>
        <dsp:cNvPr id="0" name=""/>
        <dsp:cNvSpPr/>
      </dsp:nvSpPr>
      <dsp:spPr>
        <a:xfrm>
          <a:off x="730649" y="2377066"/>
          <a:ext cx="1008903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Training</a:t>
          </a:r>
        </a:p>
      </dsp:txBody>
      <dsp:txXfrm>
        <a:off x="730649" y="2377066"/>
        <a:ext cx="10089035" cy="632597"/>
      </dsp:txXfrm>
    </dsp:sp>
    <dsp:sp modelId="{85D69828-6D92-4940-B164-3B331D5E0905}">
      <dsp:nvSpPr>
        <dsp:cNvPr id="0" name=""/>
        <dsp:cNvSpPr/>
      </dsp:nvSpPr>
      <dsp:spPr>
        <a:xfrm>
          <a:off x="0" y="3167813"/>
          <a:ext cx="10820398" cy="63259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030BF-8366-4609-862A-CBFE6A3B4B06}">
      <dsp:nvSpPr>
        <dsp:cNvPr id="0" name=""/>
        <dsp:cNvSpPr/>
      </dsp:nvSpPr>
      <dsp:spPr>
        <a:xfrm>
          <a:off x="191360" y="3310147"/>
          <a:ext cx="347928" cy="3479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D0F1F4-9B0A-464A-AA7F-DFDD2A295E9E}">
      <dsp:nvSpPr>
        <dsp:cNvPr id="0" name=""/>
        <dsp:cNvSpPr/>
      </dsp:nvSpPr>
      <dsp:spPr>
        <a:xfrm>
          <a:off x="730649" y="3167813"/>
          <a:ext cx="10089035" cy="63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950" tIns="66950" rIns="66950" bIns="66950" numCol="1" spcCol="1270" anchor="ctr" anchorCtr="0">
          <a:noAutofit/>
        </a:bodyPr>
        <a:lstStyle/>
        <a:p>
          <a:pPr marL="0" lvl="0" indent="0" algn="l" defTabSz="1066800">
            <a:lnSpc>
              <a:spcPct val="90000"/>
            </a:lnSpc>
            <a:spcBef>
              <a:spcPct val="0"/>
            </a:spcBef>
            <a:spcAft>
              <a:spcPct val="35000"/>
            </a:spcAft>
            <a:buNone/>
          </a:pPr>
          <a:r>
            <a:rPr lang="en-US" sz="2400" kern="1200" dirty="0"/>
            <a:t>Innovation</a:t>
          </a:r>
        </a:p>
      </dsp:txBody>
      <dsp:txXfrm>
        <a:off x="730649" y="3167813"/>
        <a:ext cx="10089035" cy="6325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507C9-99F1-4541-B2FA-266A66DC9D16}">
      <dsp:nvSpPr>
        <dsp:cNvPr id="0" name=""/>
        <dsp:cNvSpPr/>
      </dsp:nvSpPr>
      <dsp:spPr>
        <a:xfrm>
          <a:off x="0" y="904933"/>
          <a:ext cx="4819653" cy="428400"/>
        </a:xfrm>
        <a:prstGeom prst="rect">
          <a:avLst/>
        </a:prstGeom>
        <a:solidFill>
          <a:schemeClr val="bg1">
            <a:alpha val="9000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CA45FAF-EC7D-462D-BFB0-96ADAC82515F}">
      <dsp:nvSpPr>
        <dsp:cNvPr id="0" name=""/>
        <dsp:cNvSpPr/>
      </dsp:nvSpPr>
      <dsp:spPr>
        <a:xfrm>
          <a:off x="240982" y="654013"/>
          <a:ext cx="3373757" cy="501840"/>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7520" tIns="0" rIns="127520" bIns="0" numCol="1" spcCol="1270" anchor="ctr" anchorCtr="0">
          <a:noAutofit/>
        </a:bodyPr>
        <a:lstStyle/>
        <a:p>
          <a:pPr marL="0" lvl="0" indent="0" algn="l" defTabSz="755650">
            <a:lnSpc>
              <a:spcPct val="90000"/>
            </a:lnSpc>
            <a:spcBef>
              <a:spcPct val="0"/>
            </a:spcBef>
            <a:spcAft>
              <a:spcPct val="35000"/>
            </a:spcAft>
            <a:buNone/>
          </a:pPr>
          <a:r>
            <a:rPr lang="en-US" sz="1700" kern="1200" dirty="0"/>
            <a:t>Cells vs. Temporary Holding</a:t>
          </a:r>
        </a:p>
      </dsp:txBody>
      <dsp:txXfrm>
        <a:off x="265480" y="678511"/>
        <a:ext cx="3324761" cy="452844"/>
      </dsp:txXfrm>
    </dsp:sp>
    <dsp:sp modelId="{BF346471-977C-426A-9EA1-9D2F00B18702}">
      <dsp:nvSpPr>
        <dsp:cNvPr id="0" name=""/>
        <dsp:cNvSpPr/>
      </dsp:nvSpPr>
      <dsp:spPr>
        <a:xfrm>
          <a:off x="0" y="1676053"/>
          <a:ext cx="4819653" cy="1285200"/>
        </a:xfrm>
        <a:prstGeom prst="rect">
          <a:avLst/>
        </a:prstGeom>
        <a:solidFill>
          <a:schemeClr val="bg1">
            <a:alpha val="90000"/>
          </a:schemeClr>
        </a:solidFill>
        <a:ln w="9525" cap="rnd"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74059" tIns="354076" rIns="37405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Temporary Evidence</a:t>
          </a:r>
        </a:p>
        <a:p>
          <a:pPr marL="342900" lvl="2" indent="-171450" algn="l" defTabSz="755650">
            <a:lnSpc>
              <a:spcPct val="90000"/>
            </a:lnSpc>
            <a:spcBef>
              <a:spcPct val="0"/>
            </a:spcBef>
            <a:spcAft>
              <a:spcPct val="15000"/>
            </a:spcAft>
            <a:buChar char="•"/>
          </a:pPr>
          <a:r>
            <a:rPr lang="en-US" sz="1700" kern="1200" dirty="0"/>
            <a:t>Bicycles</a:t>
          </a:r>
        </a:p>
        <a:p>
          <a:pPr marL="342900" lvl="2" indent="-171450" algn="l" defTabSz="755650">
            <a:lnSpc>
              <a:spcPct val="90000"/>
            </a:lnSpc>
            <a:spcBef>
              <a:spcPct val="0"/>
            </a:spcBef>
            <a:spcAft>
              <a:spcPct val="15000"/>
            </a:spcAft>
            <a:buChar char="•"/>
          </a:pPr>
          <a:r>
            <a:rPr lang="en-US" sz="1700" kern="1200" dirty="0"/>
            <a:t>“Found Property”</a:t>
          </a:r>
        </a:p>
      </dsp:txBody>
      <dsp:txXfrm>
        <a:off x="0" y="1676053"/>
        <a:ext cx="4819653" cy="1285200"/>
      </dsp:txXfrm>
    </dsp:sp>
    <dsp:sp modelId="{A2265364-C7A8-4236-8235-1E2D494CBF96}">
      <dsp:nvSpPr>
        <dsp:cNvPr id="0" name=""/>
        <dsp:cNvSpPr/>
      </dsp:nvSpPr>
      <dsp:spPr>
        <a:xfrm>
          <a:off x="240982" y="1425133"/>
          <a:ext cx="3373757" cy="501840"/>
        </a:xfrm>
        <a:prstGeom prst="roundRect">
          <a:avLst/>
        </a:prstGeom>
        <a:gradFill rotWithShape="0">
          <a:gsLst>
            <a:gs pos="0">
              <a:schemeClr val="dk2">
                <a:hueOff val="0"/>
                <a:satOff val="0"/>
                <a:lumOff val="0"/>
                <a:alphaOff val="0"/>
                <a:tint val="98000"/>
                <a:hueMod val="94000"/>
                <a:satMod val="130000"/>
                <a:lumMod val="128000"/>
              </a:schemeClr>
            </a:gs>
            <a:gs pos="100000">
              <a:schemeClr val="dk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27520" tIns="0" rIns="127520" bIns="0" numCol="1" spcCol="1270" anchor="ctr" anchorCtr="0">
          <a:noAutofit/>
        </a:bodyPr>
        <a:lstStyle/>
        <a:p>
          <a:pPr marL="0" lvl="0" indent="0" algn="l" defTabSz="755650">
            <a:lnSpc>
              <a:spcPct val="90000"/>
            </a:lnSpc>
            <a:spcBef>
              <a:spcPct val="0"/>
            </a:spcBef>
            <a:spcAft>
              <a:spcPct val="35000"/>
            </a:spcAft>
            <a:buNone/>
          </a:pPr>
          <a:r>
            <a:rPr lang="en-US" sz="1700" kern="1200" dirty="0"/>
            <a:t>Property &amp; Evidence Control</a:t>
          </a:r>
        </a:p>
      </dsp:txBody>
      <dsp:txXfrm>
        <a:off x="265480" y="1449631"/>
        <a:ext cx="3324761" cy="45284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95691-9EB9-4A95-B502-697FAEB09D69}">
      <dsp:nvSpPr>
        <dsp:cNvPr id="0" name=""/>
        <dsp:cNvSpPr/>
      </dsp:nvSpPr>
      <dsp:spPr>
        <a:xfrm>
          <a:off x="0" y="441"/>
          <a:ext cx="4819653" cy="10326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EB2DE1-4869-4A81-BE2C-EA1F374A71F0}">
      <dsp:nvSpPr>
        <dsp:cNvPr id="0" name=""/>
        <dsp:cNvSpPr/>
      </dsp:nvSpPr>
      <dsp:spPr>
        <a:xfrm>
          <a:off x="312386" y="232794"/>
          <a:ext cx="567974" cy="56797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B77911-469A-45B1-8089-46997D39953A}">
      <dsp:nvSpPr>
        <dsp:cNvPr id="0" name=""/>
        <dsp:cNvSpPr/>
      </dsp:nvSpPr>
      <dsp:spPr>
        <a:xfrm>
          <a:off x="1192746" y="441"/>
          <a:ext cx="3626906" cy="103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92" tIns="109292" rIns="109292" bIns="109292"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Header</a:t>
          </a:r>
        </a:p>
      </dsp:txBody>
      <dsp:txXfrm>
        <a:off x="1192746" y="441"/>
        <a:ext cx="3626906" cy="1032681"/>
      </dsp:txXfrm>
    </dsp:sp>
    <dsp:sp modelId="{AB9AD6E5-9FBD-4B6F-B0FA-BC0AB1E97C48}">
      <dsp:nvSpPr>
        <dsp:cNvPr id="0" name=""/>
        <dsp:cNvSpPr/>
      </dsp:nvSpPr>
      <dsp:spPr>
        <a:xfrm>
          <a:off x="0" y="1291292"/>
          <a:ext cx="4819653" cy="10326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34F62-2CF5-4E17-8950-D3E1B852D374}">
      <dsp:nvSpPr>
        <dsp:cNvPr id="0" name=""/>
        <dsp:cNvSpPr/>
      </dsp:nvSpPr>
      <dsp:spPr>
        <a:xfrm>
          <a:off x="312386" y="1523646"/>
          <a:ext cx="567974" cy="5679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F05FAA-5C84-4D5B-AE23-56075855C679}">
      <dsp:nvSpPr>
        <dsp:cNvPr id="0" name=""/>
        <dsp:cNvSpPr/>
      </dsp:nvSpPr>
      <dsp:spPr>
        <a:xfrm>
          <a:off x="1192746" y="1291292"/>
          <a:ext cx="2168843" cy="103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92" tIns="109292" rIns="109292" bIns="109292"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Statements</a:t>
          </a:r>
        </a:p>
      </dsp:txBody>
      <dsp:txXfrm>
        <a:off x="1192746" y="1291292"/>
        <a:ext cx="2168843" cy="1032681"/>
      </dsp:txXfrm>
    </dsp:sp>
    <dsp:sp modelId="{F05FA030-9F85-45CE-8030-C0B47FF20D55}">
      <dsp:nvSpPr>
        <dsp:cNvPr id="0" name=""/>
        <dsp:cNvSpPr/>
      </dsp:nvSpPr>
      <dsp:spPr>
        <a:xfrm>
          <a:off x="3361590" y="1291292"/>
          <a:ext cx="1458062" cy="103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92" tIns="109292" rIns="109292" bIns="109292"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bg1"/>
              </a:solidFill>
            </a:rPr>
            <a:t>Policy</a:t>
          </a:r>
        </a:p>
        <a:p>
          <a:pPr marL="0" lvl="0" indent="0" algn="l" defTabSz="800100">
            <a:lnSpc>
              <a:spcPct val="100000"/>
            </a:lnSpc>
            <a:spcBef>
              <a:spcPct val="0"/>
            </a:spcBef>
            <a:spcAft>
              <a:spcPct val="35000"/>
            </a:spcAft>
            <a:buNone/>
          </a:pPr>
          <a:r>
            <a:rPr lang="en-US" sz="1800" kern="1200" dirty="0">
              <a:solidFill>
                <a:schemeClr val="bg1"/>
              </a:solidFill>
            </a:rPr>
            <a:t>Purpose</a:t>
          </a:r>
        </a:p>
      </dsp:txBody>
      <dsp:txXfrm>
        <a:off x="3361590" y="1291292"/>
        <a:ext cx="1458062" cy="1032681"/>
      </dsp:txXfrm>
    </dsp:sp>
    <dsp:sp modelId="{1022EFDB-4034-41A5-9716-8235558477E8}">
      <dsp:nvSpPr>
        <dsp:cNvPr id="0" name=""/>
        <dsp:cNvSpPr/>
      </dsp:nvSpPr>
      <dsp:spPr>
        <a:xfrm>
          <a:off x="0" y="2582144"/>
          <a:ext cx="4819653" cy="10326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ACD982-0C4C-4538-B187-B7062E34A696}">
      <dsp:nvSpPr>
        <dsp:cNvPr id="0" name=""/>
        <dsp:cNvSpPr/>
      </dsp:nvSpPr>
      <dsp:spPr>
        <a:xfrm>
          <a:off x="312386" y="2814497"/>
          <a:ext cx="567974" cy="5679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4F7611-8F14-4F09-8D6D-D0605C3DBC47}">
      <dsp:nvSpPr>
        <dsp:cNvPr id="0" name=""/>
        <dsp:cNvSpPr/>
      </dsp:nvSpPr>
      <dsp:spPr>
        <a:xfrm>
          <a:off x="1192746" y="2582144"/>
          <a:ext cx="3626906" cy="1032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92" tIns="109292" rIns="109292" bIns="109292" numCol="1" spcCol="1270" anchor="ctr" anchorCtr="0">
          <a:noAutofit/>
        </a:bodyPr>
        <a:lstStyle/>
        <a:p>
          <a:pPr marL="0" lvl="0" indent="0" algn="l" defTabSz="1111250">
            <a:lnSpc>
              <a:spcPct val="100000"/>
            </a:lnSpc>
            <a:spcBef>
              <a:spcPct val="0"/>
            </a:spcBef>
            <a:spcAft>
              <a:spcPct val="35000"/>
            </a:spcAft>
            <a:buNone/>
          </a:pPr>
          <a:r>
            <a:rPr lang="en-US" sz="2500" kern="1200" dirty="0">
              <a:solidFill>
                <a:schemeClr val="bg1"/>
              </a:solidFill>
            </a:rPr>
            <a:t>Procedures </a:t>
          </a:r>
        </a:p>
      </dsp:txBody>
      <dsp:txXfrm>
        <a:off x="1192746" y="2582144"/>
        <a:ext cx="3626906" cy="103268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CA6B28-EC2C-4AE9-957C-7E5867FC909F}">
      <dsp:nvSpPr>
        <dsp:cNvPr id="0" name=""/>
        <dsp:cNvSpPr/>
      </dsp:nvSpPr>
      <dsp:spPr>
        <a:xfrm>
          <a:off x="0" y="229629"/>
          <a:ext cx="8991114" cy="352800"/>
        </a:xfrm>
        <a:prstGeom prst="rect">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9D2D940-574E-4374-9BC5-0FFC6BA8BBDD}">
      <dsp:nvSpPr>
        <dsp:cNvPr id="0" name=""/>
        <dsp:cNvSpPr/>
      </dsp:nvSpPr>
      <dsp:spPr>
        <a:xfrm>
          <a:off x="449555" y="22989"/>
          <a:ext cx="6293779" cy="413280"/>
        </a:xfrm>
        <a:prstGeom prst="roundRect">
          <a:avLst/>
        </a:prstGeom>
        <a:gradFill rotWithShape="0">
          <a:gsLst>
            <a:gs pos="0">
              <a:schemeClr val="accent2">
                <a:hueOff val="0"/>
                <a:satOff val="0"/>
                <a:lumOff val="0"/>
                <a:alphaOff val="0"/>
                <a:tint val="98000"/>
                <a:hueMod val="94000"/>
                <a:satMod val="130000"/>
                <a:lumMod val="128000"/>
              </a:schemeClr>
            </a:gs>
            <a:gs pos="100000">
              <a:schemeClr val="accent2">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7890" tIns="0" rIns="2378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Name of Agency</a:t>
          </a:r>
        </a:p>
      </dsp:txBody>
      <dsp:txXfrm>
        <a:off x="469730" y="43164"/>
        <a:ext cx="6253429" cy="372930"/>
      </dsp:txXfrm>
    </dsp:sp>
    <dsp:sp modelId="{34B51FC5-874E-4FB1-84F0-C4BA0CF2A938}">
      <dsp:nvSpPr>
        <dsp:cNvPr id="0" name=""/>
        <dsp:cNvSpPr/>
      </dsp:nvSpPr>
      <dsp:spPr>
        <a:xfrm>
          <a:off x="0" y="864669"/>
          <a:ext cx="8991114" cy="595350"/>
        </a:xfrm>
        <a:prstGeom prst="rect">
          <a:avLst/>
        </a:prstGeom>
        <a:solidFill>
          <a:schemeClr val="lt1">
            <a:alpha val="90000"/>
            <a:hueOff val="0"/>
            <a:satOff val="0"/>
            <a:lumOff val="0"/>
            <a:alphaOff val="0"/>
          </a:schemeClr>
        </a:solidFill>
        <a:ln w="9525" cap="rnd"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7810" tIns="291592" rIns="69781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1.2.5 – Strip &amp; Body Cavity Searches </a:t>
          </a:r>
        </a:p>
      </dsp:txBody>
      <dsp:txXfrm>
        <a:off x="0" y="864669"/>
        <a:ext cx="8991114" cy="595350"/>
      </dsp:txXfrm>
    </dsp:sp>
    <dsp:sp modelId="{CAE19A19-3E6B-45ED-B3B1-21AA53447299}">
      <dsp:nvSpPr>
        <dsp:cNvPr id="0" name=""/>
        <dsp:cNvSpPr/>
      </dsp:nvSpPr>
      <dsp:spPr>
        <a:xfrm>
          <a:off x="449555" y="658029"/>
          <a:ext cx="6293779" cy="413280"/>
        </a:xfrm>
        <a:prstGeom prst="roundRect">
          <a:avLst/>
        </a:prstGeom>
        <a:gradFill rotWithShape="0">
          <a:gsLst>
            <a:gs pos="0">
              <a:schemeClr val="accent3">
                <a:hueOff val="0"/>
                <a:satOff val="0"/>
                <a:lumOff val="0"/>
                <a:alphaOff val="0"/>
                <a:tint val="98000"/>
                <a:hueMod val="94000"/>
                <a:satMod val="130000"/>
                <a:lumMod val="128000"/>
              </a:schemeClr>
            </a:gs>
            <a:gs pos="100000">
              <a:schemeClr val="accent3">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7890" tIns="0" rIns="2378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Name &amp; Number of Policy</a:t>
          </a:r>
        </a:p>
      </dsp:txBody>
      <dsp:txXfrm>
        <a:off x="469730" y="678204"/>
        <a:ext cx="6253429" cy="372930"/>
      </dsp:txXfrm>
    </dsp:sp>
    <dsp:sp modelId="{BF196774-27DA-4A9C-B382-22EED91F8AD4}">
      <dsp:nvSpPr>
        <dsp:cNvPr id="0" name=""/>
        <dsp:cNvSpPr/>
      </dsp:nvSpPr>
      <dsp:spPr>
        <a:xfrm>
          <a:off x="0" y="1742259"/>
          <a:ext cx="8991114" cy="352800"/>
        </a:xfrm>
        <a:prstGeom prst="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A29C9F0-8CE2-4B7D-9FF9-1BC1F7121709}">
      <dsp:nvSpPr>
        <dsp:cNvPr id="0" name=""/>
        <dsp:cNvSpPr/>
      </dsp:nvSpPr>
      <dsp:spPr>
        <a:xfrm>
          <a:off x="449555" y="1535620"/>
          <a:ext cx="6293779" cy="413280"/>
        </a:xfrm>
        <a:prstGeom prst="roundRect">
          <a:avLst/>
        </a:prstGeom>
        <a:gradFill rotWithShape="0">
          <a:gsLst>
            <a:gs pos="0">
              <a:schemeClr val="accent4">
                <a:hueOff val="0"/>
                <a:satOff val="0"/>
                <a:lumOff val="0"/>
                <a:alphaOff val="0"/>
                <a:tint val="98000"/>
                <a:hueMod val="94000"/>
                <a:satMod val="130000"/>
                <a:lumMod val="128000"/>
              </a:schemeClr>
            </a:gs>
            <a:gs pos="100000">
              <a:schemeClr val="accent4">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7890" tIns="0" rIns="2378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Effective Date</a:t>
          </a:r>
        </a:p>
      </dsp:txBody>
      <dsp:txXfrm>
        <a:off x="469730" y="1555795"/>
        <a:ext cx="6253429" cy="372930"/>
      </dsp:txXfrm>
    </dsp:sp>
    <dsp:sp modelId="{2C51C2EE-FCD5-4D53-B17B-3180772B4D81}">
      <dsp:nvSpPr>
        <dsp:cNvPr id="0" name=""/>
        <dsp:cNvSpPr/>
      </dsp:nvSpPr>
      <dsp:spPr>
        <a:xfrm>
          <a:off x="0" y="2377300"/>
          <a:ext cx="8991114" cy="352800"/>
        </a:xfrm>
        <a:prstGeom prst="rect">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48D0B16-167D-4A12-BFEE-3A938198C7CD}">
      <dsp:nvSpPr>
        <dsp:cNvPr id="0" name=""/>
        <dsp:cNvSpPr/>
      </dsp:nvSpPr>
      <dsp:spPr>
        <a:xfrm>
          <a:off x="449555" y="2170660"/>
          <a:ext cx="6293779" cy="413280"/>
        </a:xfrm>
        <a:prstGeom prst="roundRect">
          <a:avLst/>
        </a:prstGeom>
        <a:gradFill rotWithShape="0">
          <a:gsLst>
            <a:gs pos="0">
              <a:schemeClr val="accent5">
                <a:hueOff val="0"/>
                <a:satOff val="0"/>
                <a:lumOff val="0"/>
                <a:alphaOff val="0"/>
                <a:tint val="98000"/>
                <a:hueMod val="94000"/>
                <a:satMod val="130000"/>
                <a:lumMod val="128000"/>
              </a:schemeClr>
            </a:gs>
            <a:gs pos="100000">
              <a:schemeClr val="accent5">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7890" tIns="0" rIns="2378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Review or Revision Date</a:t>
          </a:r>
        </a:p>
      </dsp:txBody>
      <dsp:txXfrm>
        <a:off x="469730" y="2190835"/>
        <a:ext cx="6253429" cy="372930"/>
      </dsp:txXfrm>
    </dsp:sp>
    <dsp:sp modelId="{35C3F435-4AF8-44A2-8B78-23AC16F6EBC2}">
      <dsp:nvSpPr>
        <dsp:cNvPr id="0" name=""/>
        <dsp:cNvSpPr/>
      </dsp:nvSpPr>
      <dsp:spPr>
        <a:xfrm>
          <a:off x="0" y="3012340"/>
          <a:ext cx="8991114" cy="595350"/>
        </a:xfrm>
        <a:prstGeom prst="rect">
          <a:avLst/>
        </a:prstGeom>
        <a:solidFill>
          <a:schemeClr val="lt1">
            <a:alpha val="90000"/>
            <a:hueOff val="0"/>
            <a:satOff val="0"/>
            <a:lumOff val="0"/>
            <a:alphaOff val="0"/>
          </a:schemeClr>
        </a:solidFill>
        <a:ln w="9525" cap="rnd"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97810" tIns="291592" rIns="697810"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Signature is acceptable </a:t>
          </a:r>
        </a:p>
      </dsp:txBody>
      <dsp:txXfrm>
        <a:off x="0" y="3012340"/>
        <a:ext cx="8991114" cy="595350"/>
      </dsp:txXfrm>
    </dsp:sp>
    <dsp:sp modelId="{810F1E81-6396-4C0B-9E80-EBA7C685F5E6}">
      <dsp:nvSpPr>
        <dsp:cNvPr id="0" name=""/>
        <dsp:cNvSpPr/>
      </dsp:nvSpPr>
      <dsp:spPr>
        <a:xfrm>
          <a:off x="449555" y="2805699"/>
          <a:ext cx="6293779" cy="413280"/>
        </a:xfrm>
        <a:prstGeom prst="roundRect">
          <a:avLst/>
        </a:prstGeom>
        <a:gradFill rotWithShape="0">
          <a:gsLst>
            <a:gs pos="0">
              <a:schemeClr val="accent6">
                <a:hueOff val="0"/>
                <a:satOff val="0"/>
                <a:lumOff val="0"/>
                <a:alphaOff val="0"/>
                <a:tint val="98000"/>
                <a:hueMod val="94000"/>
                <a:satMod val="130000"/>
                <a:lumMod val="128000"/>
              </a:schemeClr>
            </a:gs>
            <a:gs pos="100000">
              <a:schemeClr val="accent6">
                <a:hueOff val="0"/>
                <a:satOff val="0"/>
                <a:lumOff val="0"/>
                <a:alphaOff val="0"/>
                <a:shade val="94000"/>
                <a:lumMod val="88000"/>
              </a:schemeClr>
            </a:gs>
          </a:gsLst>
          <a:lin ang="5400000" scaled="0"/>
        </a:grad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237890" tIns="0" rIns="237890"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Chief Executive Officer’s Name</a:t>
          </a:r>
        </a:p>
      </dsp:txBody>
      <dsp:txXfrm>
        <a:off x="469730" y="2825874"/>
        <a:ext cx="6253429" cy="3729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A5E58-AF29-4AB5-9E8E-1F79682A7E7F}">
      <dsp:nvSpPr>
        <dsp:cNvPr id="0" name=""/>
        <dsp:cNvSpPr/>
      </dsp:nvSpPr>
      <dsp:spPr>
        <a:xfrm>
          <a:off x="3538" y="456642"/>
          <a:ext cx="1915755" cy="114945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Certificates</a:t>
          </a:r>
        </a:p>
      </dsp:txBody>
      <dsp:txXfrm>
        <a:off x="3538" y="456642"/>
        <a:ext cx="1915755" cy="1149453"/>
      </dsp:txXfrm>
    </dsp:sp>
    <dsp:sp modelId="{86B7D0AC-08AF-47AD-A46A-09727E26399F}">
      <dsp:nvSpPr>
        <dsp:cNvPr id="0" name=""/>
        <dsp:cNvSpPr/>
      </dsp:nvSpPr>
      <dsp:spPr>
        <a:xfrm>
          <a:off x="2110869" y="456642"/>
          <a:ext cx="1915755" cy="114945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Emails</a:t>
          </a:r>
        </a:p>
      </dsp:txBody>
      <dsp:txXfrm>
        <a:off x="2110869" y="456642"/>
        <a:ext cx="1915755" cy="1149453"/>
      </dsp:txXfrm>
    </dsp:sp>
    <dsp:sp modelId="{24BCF869-88E0-45E2-865C-10838CDDFDB5}">
      <dsp:nvSpPr>
        <dsp:cNvPr id="0" name=""/>
        <dsp:cNvSpPr/>
      </dsp:nvSpPr>
      <dsp:spPr>
        <a:xfrm>
          <a:off x="4218200" y="456642"/>
          <a:ext cx="1915755" cy="114945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Forms</a:t>
          </a:r>
        </a:p>
      </dsp:txBody>
      <dsp:txXfrm>
        <a:off x="4218200" y="456642"/>
        <a:ext cx="1915755" cy="1149453"/>
      </dsp:txXfrm>
    </dsp:sp>
    <dsp:sp modelId="{791F4C95-50C5-4A4F-B95D-EF7C72B4C31B}">
      <dsp:nvSpPr>
        <dsp:cNvPr id="0" name=""/>
        <dsp:cNvSpPr/>
      </dsp:nvSpPr>
      <dsp:spPr>
        <a:xfrm>
          <a:off x="6325531" y="456642"/>
          <a:ext cx="1915755" cy="114945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Interviews (Limited Basis)</a:t>
          </a:r>
        </a:p>
      </dsp:txBody>
      <dsp:txXfrm>
        <a:off x="6325531" y="456642"/>
        <a:ext cx="1915755" cy="1149453"/>
      </dsp:txXfrm>
    </dsp:sp>
    <dsp:sp modelId="{B6C35112-FB74-4206-AAFC-E216D7D65FA4}">
      <dsp:nvSpPr>
        <dsp:cNvPr id="0" name=""/>
        <dsp:cNvSpPr/>
      </dsp:nvSpPr>
      <dsp:spPr>
        <a:xfrm>
          <a:off x="8432863" y="456642"/>
          <a:ext cx="1915755" cy="114945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Incident &amp; Investigative Reports</a:t>
          </a:r>
        </a:p>
      </dsp:txBody>
      <dsp:txXfrm>
        <a:off x="8432863" y="456642"/>
        <a:ext cx="1915755" cy="1149453"/>
      </dsp:txXfrm>
    </dsp:sp>
    <dsp:sp modelId="{A65413C1-69FA-4772-95EA-FAB67280B41E}">
      <dsp:nvSpPr>
        <dsp:cNvPr id="0" name=""/>
        <dsp:cNvSpPr/>
      </dsp:nvSpPr>
      <dsp:spPr>
        <a:xfrm>
          <a:off x="1057203" y="1797671"/>
          <a:ext cx="1915755" cy="114945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Lesson Plans</a:t>
          </a:r>
        </a:p>
      </dsp:txBody>
      <dsp:txXfrm>
        <a:off x="1057203" y="1797671"/>
        <a:ext cx="1915755" cy="1149453"/>
      </dsp:txXfrm>
    </dsp:sp>
    <dsp:sp modelId="{CEE226CD-1EB8-4DCC-8B57-FB5A85F081D2}">
      <dsp:nvSpPr>
        <dsp:cNvPr id="0" name=""/>
        <dsp:cNvSpPr/>
      </dsp:nvSpPr>
      <dsp:spPr>
        <a:xfrm>
          <a:off x="3164535" y="1797671"/>
          <a:ext cx="1915755" cy="114945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Memorandums (Memo-to-File)</a:t>
          </a:r>
        </a:p>
      </dsp:txBody>
      <dsp:txXfrm>
        <a:off x="3164535" y="1797671"/>
        <a:ext cx="1915755" cy="1149453"/>
      </dsp:txXfrm>
    </dsp:sp>
    <dsp:sp modelId="{F6A45B43-038A-4ED2-8A1D-FDED65F78664}">
      <dsp:nvSpPr>
        <dsp:cNvPr id="0" name=""/>
        <dsp:cNvSpPr/>
      </dsp:nvSpPr>
      <dsp:spPr>
        <a:xfrm>
          <a:off x="5271866" y="1797671"/>
          <a:ext cx="1915755" cy="114945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Observation</a:t>
          </a:r>
        </a:p>
      </dsp:txBody>
      <dsp:txXfrm>
        <a:off x="5271866" y="1797671"/>
        <a:ext cx="1915755" cy="1149453"/>
      </dsp:txXfrm>
    </dsp:sp>
    <dsp:sp modelId="{040974A8-AEA3-4EC8-B9CD-4312B8B35D17}">
      <dsp:nvSpPr>
        <dsp:cNvPr id="0" name=""/>
        <dsp:cNvSpPr/>
      </dsp:nvSpPr>
      <dsp:spPr>
        <a:xfrm>
          <a:off x="7379197" y="1797671"/>
          <a:ext cx="1915755" cy="114945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Video</a:t>
          </a:r>
        </a:p>
      </dsp:txBody>
      <dsp:txXfrm>
        <a:off x="7379197" y="1797671"/>
        <a:ext cx="1915755" cy="1149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89B1F-0A57-48F5-814E-AB454FD390BA}">
      <dsp:nvSpPr>
        <dsp:cNvPr id="0" name=""/>
        <dsp:cNvSpPr/>
      </dsp:nvSpPr>
      <dsp:spPr>
        <a:xfrm>
          <a:off x="0" y="441"/>
          <a:ext cx="10820398"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F364768-382F-491A-8F39-025FAA8EA913}">
      <dsp:nvSpPr>
        <dsp:cNvPr id="0" name=""/>
        <dsp:cNvSpPr/>
      </dsp:nvSpPr>
      <dsp:spPr>
        <a:xfrm>
          <a:off x="0" y="441"/>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Credible framework for evaluation of policy and procedure</a:t>
          </a:r>
        </a:p>
      </dsp:txBody>
      <dsp:txXfrm>
        <a:off x="0" y="441"/>
        <a:ext cx="10820398" cy="722771"/>
      </dsp:txXfrm>
    </dsp:sp>
    <dsp:sp modelId="{A661B1FE-5346-4897-82FC-9CBD39F139FF}">
      <dsp:nvSpPr>
        <dsp:cNvPr id="0" name=""/>
        <dsp:cNvSpPr/>
      </dsp:nvSpPr>
      <dsp:spPr>
        <a:xfrm>
          <a:off x="0" y="723212"/>
          <a:ext cx="10820398"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97B2BFD-F93A-4652-A433-86748D3742E1}">
      <dsp:nvSpPr>
        <dsp:cNvPr id="0" name=""/>
        <dsp:cNvSpPr/>
      </dsp:nvSpPr>
      <dsp:spPr>
        <a:xfrm>
          <a:off x="0" y="723212"/>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Highlight agency capability and competency</a:t>
          </a:r>
        </a:p>
      </dsp:txBody>
      <dsp:txXfrm>
        <a:off x="0" y="723212"/>
        <a:ext cx="10820398" cy="722771"/>
      </dsp:txXfrm>
    </dsp:sp>
    <dsp:sp modelId="{7C1FF4BC-676D-4263-BC2E-9117494F29E1}">
      <dsp:nvSpPr>
        <dsp:cNvPr id="0" name=""/>
        <dsp:cNvSpPr/>
      </dsp:nvSpPr>
      <dsp:spPr>
        <a:xfrm>
          <a:off x="0" y="1445983"/>
          <a:ext cx="10820398" cy="0"/>
        </a:xfrm>
        <a:prstGeom prst="line">
          <a:avLst/>
        </a:prstGeom>
        <a:solidFill>
          <a:schemeClr val="accent4">
            <a:hueOff val="0"/>
            <a:satOff val="0"/>
            <a:lumOff val="0"/>
            <a:alphaOff val="0"/>
          </a:schemeClr>
        </a:solidFill>
        <a:ln w="15875" cap="rnd"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678C444-E51E-45F6-AB1F-36FC7DDC3BF2}">
      <dsp:nvSpPr>
        <dsp:cNvPr id="0" name=""/>
        <dsp:cNvSpPr/>
      </dsp:nvSpPr>
      <dsp:spPr>
        <a:xfrm>
          <a:off x="0" y="1445983"/>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Improved management procedures</a:t>
          </a:r>
        </a:p>
      </dsp:txBody>
      <dsp:txXfrm>
        <a:off x="0" y="1445983"/>
        <a:ext cx="10820398" cy="722771"/>
      </dsp:txXfrm>
    </dsp:sp>
    <dsp:sp modelId="{A3DE6AFD-EDDC-4BB6-BDF4-A5A4853209DC}">
      <dsp:nvSpPr>
        <dsp:cNvPr id="0" name=""/>
        <dsp:cNvSpPr/>
      </dsp:nvSpPr>
      <dsp:spPr>
        <a:xfrm>
          <a:off x="0" y="2168754"/>
          <a:ext cx="10820398"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D35D57D-8848-4D8D-A7B0-743FBA177A00}">
      <dsp:nvSpPr>
        <dsp:cNvPr id="0" name=""/>
        <dsp:cNvSpPr/>
      </dsp:nvSpPr>
      <dsp:spPr>
        <a:xfrm>
          <a:off x="0" y="2168754"/>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Increased employee morale</a:t>
          </a:r>
        </a:p>
      </dsp:txBody>
      <dsp:txXfrm>
        <a:off x="0" y="2168754"/>
        <a:ext cx="10820398" cy="722771"/>
      </dsp:txXfrm>
    </dsp:sp>
    <dsp:sp modelId="{466D3407-8A75-44EE-B2F0-A11C1496591A}">
      <dsp:nvSpPr>
        <dsp:cNvPr id="0" name=""/>
        <dsp:cNvSpPr/>
      </dsp:nvSpPr>
      <dsp:spPr>
        <a:xfrm>
          <a:off x="0" y="2891525"/>
          <a:ext cx="10820398" cy="0"/>
        </a:xfrm>
        <a:prstGeom prst="line">
          <a:avLst/>
        </a:prstGeom>
        <a:solidFill>
          <a:schemeClr val="accent6">
            <a:hueOff val="0"/>
            <a:satOff val="0"/>
            <a:lumOff val="0"/>
            <a:alphaOff val="0"/>
          </a:schemeClr>
        </a:solidFill>
        <a:ln w="15875" cap="rnd"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6397402-181D-40B7-BEB5-CD15695377BE}">
      <dsp:nvSpPr>
        <dsp:cNvPr id="0" name=""/>
        <dsp:cNvSpPr/>
      </dsp:nvSpPr>
      <dsp:spPr>
        <a:xfrm>
          <a:off x="0" y="2891525"/>
          <a:ext cx="10820398" cy="722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Enhanced planning and innovation </a:t>
          </a:r>
        </a:p>
      </dsp:txBody>
      <dsp:txXfrm>
        <a:off x="0" y="2891525"/>
        <a:ext cx="10820398" cy="72277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98225-114C-45B2-879E-4DD7C36BA79C}">
      <dsp:nvSpPr>
        <dsp:cNvPr id="0" name=""/>
        <dsp:cNvSpPr/>
      </dsp:nvSpPr>
      <dsp:spPr>
        <a:xfrm>
          <a:off x="0" y="344877"/>
          <a:ext cx="10004809" cy="369495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6484" tIns="479044" rIns="776484"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Arranged at agency discretion; however, preference is through the Pennsylvania Police Accreditation Coalition (PPAC)</a:t>
          </a:r>
        </a:p>
        <a:p>
          <a:pPr marL="285750" lvl="1" indent="-285750" algn="l" defTabSz="1244600">
            <a:lnSpc>
              <a:spcPct val="90000"/>
            </a:lnSpc>
            <a:spcBef>
              <a:spcPct val="0"/>
            </a:spcBef>
            <a:spcAft>
              <a:spcPct val="15000"/>
            </a:spcAft>
            <a:buChar char="•"/>
          </a:pPr>
          <a:r>
            <a:rPr lang="en-US" sz="2800" kern="1200" dirty="0"/>
            <a:t>Cost</a:t>
          </a:r>
        </a:p>
        <a:p>
          <a:pPr marL="571500" lvl="2" indent="-285750" algn="l" defTabSz="1244600">
            <a:lnSpc>
              <a:spcPct val="90000"/>
            </a:lnSpc>
            <a:spcBef>
              <a:spcPct val="0"/>
            </a:spcBef>
            <a:spcAft>
              <a:spcPct val="15000"/>
            </a:spcAft>
            <a:buChar char="•"/>
          </a:pPr>
          <a:r>
            <a:rPr lang="en-US" sz="2800" kern="1200" dirty="0"/>
            <a:t>Paid for via membership dues to PPAC</a:t>
          </a:r>
        </a:p>
        <a:p>
          <a:pPr marL="571500" lvl="2" indent="-285750" algn="l" defTabSz="1244600">
            <a:lnSpc>
              <a:spcPct val="90000"/>
            </a:lnSpc>
            <a:spcBef>
              <a:spcPct val="0"/>
            </a:spcBef>
            <a:spcAft>
              <a:spcPct val="15000"/>
            </a:spcAft>
            <a:buChar char="•"/>
          </a:pPr>
          <a:r>
            <a:rPr lang="en-US" sz="2800" kern="1200" dirty="0"/>
            <a:t>Invoiced if not a PPAC member</a:t>
          </a:r>
        </a:p>
        <a:p>
          <a:pPr marL="285750" lvl="1" indent="-285750" algn="l" defTabSz="1244600">
            <a:lnSpc>
              <a:spcPct val="90000"/>
            </a:lnSpc>
            <a:spcBef>
              <a:spcPct val="0"/>
            </a:spcBef>
            <a:spcAft>
              <a:spcPct val="15000"/>
            </a:spcAft>
            <a:buChar char="•"/>
          </a:pPr>
          <a:r>
            <a:rPr lang="en-US" sz="2800" kern="1200" dirty="0"/>
            <a:t>“Find what is wrong”</a:t>
          </a:r>
        </a:p>
      </dsp:txBody>
      <dsp:txXfrm>
        <a:off x="0" y="344877"/>
        <a:ext cx="10004809" cy="3694950"/>
      </dsp:txXfrm>
    </dsp:sp>
    <dsp:sp modelId="{79938AF6-D48E-4C60-BC11-07E6967B31A1}">
      <dsp:nvSpPr>
        <dsp:cNvPr id="0" name=""/>
        <dsp:cNvSpPr/>
      </dsp:nvSpPr>
      <dsp:spPr>
        <a:xfrm>
          <a:off x="500240" y="5397"/>
          <a:ext cx="7003366" cy="678960"/>
        </a:xfrm>
        <a:prstGeom prst="round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64711" tIns="0" rIns="264711" bIns="0" numCol="1" spcCol="1270" anchor="ctr" anchorCtr="0">
          <a:noAutofit/>
        </a:bodyPr>
        <a:lstStyle/>
        <a:p>
          <a:pPr marL="0" lvl="0" indent="0" algn="l" defTabSz="1422400">
            <a:lnSpc>
              <a:spcPct val="90000"/>
            </a:lnSpc>
            <a:spcBef>
              <a:spcPct val="0"/>
            </a:spcBef>
            <a:spcAft>
              <a:spcPct val="35000"/>
            </a:spcAft>
            <a:buNone/>
          </a:pPr>
          <a:r>
            <a:rPr lang="en-US" sz="3200" kern="1200" dirty="0"/>
            <a:t>“Informal Assessment”</a:t>
          </a:r>
        </a:p>
      </dsp:txBody>
      <dsp:txXfrm>
        <a:off x="533384" y="38541"/>
        <a:ext cx="6937078" cy="61267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6355A-F2D9-49A2-B838-E084F0A672F6}">
      <dsp:nvSpPr>
        <dsp:cNvPr id="0" name=""/>
        <dsp:cNvSpPr/>
      </dsp:nvSpPr>
      <dsp:spPr>
        <a:xfrm>
          <a:off x="963691" y="975"/>
          <a:ext cx="2779067" cy="1667440"/>
        </a:xfrm>
        <a:prstGeom prst="rect">
          <a:avLst/>
        </a:prstGeom>
        <a:solidFill>
          <a:schemeClr val="accent2">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Initial Accreditation evaluation</a:t>
          </a:r>
        </a:p>
      </dsp:txBody>
      <dsp:txXfrm>
        <a:off x="963691" y="975"/>
        <a:ext cx="2779067" cy="1667440"/>
      </dsp:txXfrm>
    </dsp:sp>
    <dsp:sp modelId="{8AC89AA8-D4C6-41F9-AE8B-953944E11FBB}">
      <dsp:nvSpPr>
        <dsp:cNvPr id="0" name=""/>
        <dsp:cNvSpPr/>
      </dsp:nvSpPr>
      <dsp:spPr>
        <a:xfrm>
          <a:off x="4020665" y="975"/>
          <a:ext cx="2779067" cy="1667440"/>
        </a:xfrm>
        <a:prstGeom prst="rect">
          <a:avLst/>
        </a:prstGeom>
        <a:solidFill>
          <a:schemeClr val="accent2">
            <a:hueOff val="28360"/>
            <a:satOff val="3260"/>
            <a:lumOff val="-2598"/>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Change in the Accreditation Manager</a:t>
          </a:r>
        </a:p>
      </dsp:txBody>
      <dsp:txXfrm>
        <a:off x="4020665" y="975"/>
        <a:ext cx="2779067" cy="1667440"/>
      </dsp:txXfrm>
    </dsp:sp>
    <dsp:sp modelId="{87CA33BC-3AF2-4C30-B5F6-E4FBF290C0D8}">
      <dsp:nvSpPr>
        <dsp:cNvPr id="0" name=""/>
        <dsp:cNvSpPr/>
      </dsp:nvSpPr>
      <dsp:spPr>
        <a:xfrm>
          <a:off x="7077639" y="975"/>
          <a:ext cx="2779067" cy="1667440"/>
        </a:xfrm>
        <a:prstGeom prst="rect">
          <a:avLst/>
        </a:prstGeom>
        <a:solidFill>
          <a:schemeClr val="accent2">
            <a:hueOff val="56720"/>
            <a:satOff val="6519"/>
            <a:lumOff val="-5196"/>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New Chief Executive Officer for the agency</a:t>
          </a:r>
        </a:p>
      </dsp:txBody>
      <dsp:txXfrm>
        <a:off x="7077639" y="975"/>
        <a:ext cx="2779067" cy="1667440"/>
      </dsp:txXfrm>
    </dsp:sp>
    <dsp:sp modelId="{E878DF03-87A5-404F-A937-698D660659CB}">
      <dsp:nvSpPr>
        <dsp:cNvPr id="0" name=""/>
        <dsp:cNvSpPr/>
      </dsp:nvSpPr>
      <dsp:spPr>
        <a:xfrm>
          <a:off x="2492178" y="1946322"/>
          <a:ext cx="2779067" cy="1667440"/>
        </a:xfrm>
        <a:prstGeom prst="rect">
          <a:avLst/>
        </a:prstGeom>
        <a:solidFill>
          <a:schemeClr val="accent2">
            <a:hueOff val="85079"/>
            <a:satOff val="9779"/>
            <a:lumOff val="-7795"/>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Any period in which the agency request a 6-month extension</a:t>
          </a:r>
        </a:p>
      </dsp:txBody>
      <dsp:txXfrm>
        <a:off x="2492178" y="1946322"/>
        <a:ext cx="2779067" cy="1667440"/>
      </dsp:txXfrm>
    </dsp:sp>
    <dsp:sp modelId="{C14BF60E-E07C-4AE5-9746-29DFE5634CAF}">
      <dsp:nvSpPr>
        <dsp:cNvPr id="0" name=""/>
        <dsp:cNvSpPr/>
      </dsp:nvSpPr>
      <dsp:spPr>
        <a:xfrm>
          <a:off x="5549152" y="1946322"/>
          <a:ext cx="2779067" cy="1667440"/>
        </a:xfrm>
        <a:prstGeom prst="rect">
          <a:avLst/>
        </a:prstGeom>
        <a:solidFill>
          <a:schemeClr val="accent2">
            <a:hueOff val="113439"/>
            <a:satOff val="13039"/>
            <a:lumOff val="-10393"/>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Any period in which the agency moved to a new facility or made substantial changes to the existing facility </a:t>
          </a:r>
        </a:p>
      </dsp:txBody>
      <dsp:txXfrm>
        <a:off x="5549152" y="1946322"/>
        <a:ext cx="2779067" cy="16674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BEE45-94E4-4AE4-9432-641AFF502D85}">
      <dsp:nvSpPr>
        <dsp:cNvPr id="0" name=""/>
        <dsp:cNvSpPr/>
      </dsp:nvSpPr>
      <dsp:spPr>
        <a:xfrm>
          <a:off x="0" y="587394"/>
          <a:ext cx="10820398" cy="108442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03796-D59A-4A9D-8893-E4C20A72B093}">
      <dsp:nvSpPr>
        <dsp:cNvPr id="0" name=""/>
        <dsp:cNvSpPr/>
      </dsp:nvSpPr>
      <dsp:spPr>
        <a:xfrm>
          <a:off x="328037" y="831389"/>
          <a:ext cx="596431" cy="59643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96E8F0F-2AF3-4A48-9211-944BC8C6B8D5}">
      <dsp:nvSpPr>
        <dsp:cNvPr id="0" name=""/>
        <dsp:cNvSpPr/>
      </dsp:nvSpPr>
      <dsp:spPr>
        <a:xfrm>
          <a:off x="1252506" y="587394"/>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889000">
            <a:lnSpc>
              <a:spcPct val="90000"/>
            </a:lnSpc>
            <a:spcBef>
              <a:spcPct val="0"/>
            </a:spcBef>
            <a:spcAft>
              <a:spcPct val="35000"/>
            </a:spcAft>
            <a:buNone/>
          </a:pPr>
          <a:r>
            <a:rPr lang="en-US" sz="2000" kern="1200"/>
            <a:t>Agency’s Point-of-Contact &amp; Mock Accreditation Team Leader</a:t>
          </a:r>
        </a:p>
      </dsp:txBody>
      <dsp:txXfrm>
        <a:off x="1252506" y="587394"/>
        <a:ext cx="9567892" cy="1084421"/>
      </dsp:txXfrm>
    </dsp:sp>
    <dsp:sp modelId="{347C7015-77F0-44A3-BB73-E95E3E34E193}">
      <dsp:nvSpPr>
        <dsp:cNvPr id="0" name=""/>
        <dsp:cNvSpPr/>
      </dsp:nvSpPr>
      <dsp:spPr>
        <a:xfrm>
          <a:off x="0" y="1942921"/>
          <a:ext cx="10820398" cy="108442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FD1DF5-5F6A-4A0B-B14E-BDF7F046D8C5}">
      <dsp:nvSpPr>
        <dsp:cNvPr id="0" name=""/>
        <dsp:cNvSpPr/>
      </dsp:nvSpPr>
      <dsp:spPr>
        <a:xfrm>
          <a:off x="328037" y="2186916"/>
          <a:ext cx="596431" cy="596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B62221-50E0-455D-B756-1206F803A903}">
      <dsp:nvSpPr>
        <dsp:cNvPr id="0" name=""/>
        <dsp:cNvSpPr/>
      </dsp:nvSpPr>
      <dsp:spPr>
        <a:xfrm>
          <a:off x="1252506" y="1942921"/>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889000">
            <a:lnSpc>
              <a:spcPct val="90000"/>
            </a:lnSpc>
            <a:spcBef>
              <a:spcPct val="0"/>
            </a:spcBef>
            <a:spcAft>
              <a:spcPct val="35000"/>
            </a:spcAft>
            <a:buNone/>
          </a:pPr>
          <a:r>
            <a:rPr lang="en-US" sz="2000" kern="1200" dirty="0"/>
            <a:t>Team Leader will complete a report (i.e. email, letter, and/or Power DMS report or paper file worksheets and provide this to the agency’s Point-of-Contact and the Pennsylvania Chiefs of Police Association (PCPA) staff</a:t>
          </a:r>
        </a:p>
      </dsp:txBody>
      <dsp:txXfrm>
        <a:off x="1252506" y="1942921"/>
        <a:ext cx="9567892" cy="108442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D6BB5-9E91-4827-9891-EA0F765EC458}">
      <dsp:nvSpPr>
        <dsp:cNvPr id="0" name=""/>
        <dsp:cNvSpPr/>
      </dsp:nvSpPr>
      <dsp:spPr>
        <a:xfrm>
          <a:off x="2116199" y="145407"/>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2D3C3E8-98AD-444D-B8F0-76583D0D0CA2}">
      <dsp:nvSpPr>
        <dsp:cNvPr id="0" name=""/>
        <dsp:cNvSpPr/>
      </dsp:nvSpPr>
      <dsp:spPr>
        <a:xfrm>
          <a:off x="712199" y="180033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dirty="0"/>
            <a:t>Gesture</a:t>
          </a:r>
        </a:p>
      </dsp:txBody>
      <dsp:txXfrm>
        <a:off x="712199" y="1800336"/>
        <a:ext cx="4320000" cy="648000"/>
      </dsp:txXfrm>
    </dsp:sp>
    <dsp:sp modelId="{454B986C-C903-427D-8D3A-0665A867A9A2}">
      <dsp:nvSpPr>
        <dsp:cNvPr id="0" name=""/>
        <dsp:cNvSpPr/>
      </dsp:nvSpPr>
      <dsp:spPr>
        <a:xfrm>
          <a:off x="712199" y="2514815"/>
          <a:ext cx="4320000" cy="954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Coffee Cup</a:t>
          </a:r>
        </a:p>
        <a:p>
          <a:pPr marL="0" lvl="0" indent="0" algn="ctr" defTabSz="755650">
            <a:lnSpc>
              <a:spcPct val="90000"/>
            </a:lnSpc>
            <a:spcBef>
              <a:spcPct val="0"/>
            </a:spcBef>
            <a:spcAft>
              <a:spcPct val="35000"/>
            </a:spcAft>
            <a:buNone/>
          </a:pPr>
          <a:r>
            <a:rPr lang="en-US" sz="1700" kern="1200"/>
            <a:t>Patch</a:t>
          </a:r>
        </a:p>
        <a:p>
          <a:pPr marL="0" lvl="0" indent="0" algn="ctr" defTabSz="755650">
            <a:lnSpc>
              <a:spcPct val="90000"/>
            </a:lnSpc>
            <a:spcBef>
              <a:spcPct val="0"/>
            </a:spcBef>
            <a:spcAft>
              <a:spcPct val="35000"/>
            </a:spcAft>
            <a:buNone/>
          </a:pPr>
          <a:r>
            <a:rPr lang="en-US" sz="1700" kern="1200"/>
            <a:t>Pen</a:t>
          </a:r>
        </a:p>
      </dsp:txBody>
      <dsp:txXfrm>
        <a:off x="712199" y="2514815"/>
        <a:ext cx="4320000" cy="954515"/>
      </dsp:txXfrm>
    </dsp:sp>
    <dsp:sp modelId="{8362F2E7-9C34-49C0-943A-D582C604322E}">
      <dsp:nvSpPr>
        <dsp:cNvPr id="0" name=""/>
        <dsp:cNvSpPr/>
      </dsp:nvSpPr>
      <dsp:spPr>
        <a:xfrm>
          <a:off x="7192199" y="145407"/>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0199EB-5A10-4F09-B36C-21C743761D23}">
      <dsp:nvSpPr>
        <dsp:cNvPr id="0" name=""/>
        <dsp:cNvSpPr/>
      </dsp:nvSpPr>
      <dsp:spPr>
        <a:xfrm>
          <a:off x="5788199" y="1800336"/>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Meals</a:t>
          </a:r>
        </a:p>
      </dsp:txBody>
      <dsp:txXfrm>
        <a:off x="5788199" y="1800336"/>
        <a:ext cx="4320000" cy="648000"/>
      </dsp:txXfrm>
    </dsp:sp>
    <dsp:sp modelId="{F7981DD6-DBB9-45F1-BD01-779C21232B91}">
      <dsp:nvSpPr>
        <dsp:cNvPr id="0" name=""/>
        <dsp:cNvSpPr/>
      </dsp:nvSpPr>
      <dsp:spPr>
        <a:xfrm>
          <a:off x="5788199" y="2514815"/>
          <a:ext cx="4320000" cy="954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dirty="0"/>
            <a:t>Optional (not required), but strongly encouraged; presents an opportunity to network with other law enforcement professionals</a:t>
          </a:r>
        </a:p>
      </dsp:txBody>
      <dsp:txXfrm>
        <a:off x="5788199" y="2514815"/>
        <a:ext cx="4320000" cy="95451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86914-5313-49DD-825A-42FAB9A7558D}">
      <dsp:nvSpPr>
        <dsp:cNvPr id="0" name=""/>
        <dsp:cNvSpPr/>
      </dsp:nvSpPr>
      <dsp:spPr>
        <a:xfrm>
          <a:off x="0" y="587394"/>
          <a:ext cx="10820398" cy="1084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EDD1C8-3FBB-4431-A6FF-3BC0938ACC32}">
      <dsp:nvSpPr>
        <dsp:cNvPr id="0" name=""/>
        <dsp:cNvSpPr/>
      </dsp:nvSpPr>
      <dsp:spPr>
        <a:xfrm>
          <a:off x="328037" y="831389"/>
          <a:ext cx="596431" cy="5964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9689ACF-6427-43CE-93DA-45D29C10E83F}">
      <dsp:nvSpPr>
        <dsp:cNvPr id="0" name=""/>
        <dsp:cNvSpPr/>
      </dsp:nvSpPr>
      <dsp:spPr>
        <a:xfrm>
          <a:off x="1252506" y="587394"/>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1111250">
            <a:lnSpc>
              <a:spcPct val="90000"/>
            </a:lnSpc>
            <a:spcBef>
              <a:spcPct val="0"/>
            </a:spcBef>
            <a:spcAft>
              <a:spcPct val="35000"/>
            </a:spcAft>
            <a:buNone/>
          </a:pPr>
          <a:r>
            <a:rPr lang="en-US" sz="2500" kern="1200" dirty="0"/>
            <a:t>Initial Accreditation Assessment = 2 days</a:t>
          </a:r>
        </a:p>
      </dsp:txBody>
      <dsp:txXfrm>
        <a:off x="1252506" y="587394"/>
        <a:ext cx="9567892" cy="1084421"/>
      </dsp:txXfrm>
    </dsp:sp>
    <dsp:sp modelId="{BA062484-4376-422A-A685-5506EB1A059C}">
      <dsp:nvSpPr>
        <dsp:cNvPr id="0" name=""/>
        <dsp:cNvSpPr/>
      </dsp:nvSpPr>
      <dsp:spPr>
        <a:xfrm>
          <a:off x="0" y="1942921"/>
          <a:ext cx="10820398" cy="10844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E1815B-1140-436C-A3F3-7AB61896C37B}">
      <dsp:nvSpPr>
        <dsp:cNvPr id="0" name=""/>
        <dsp:cNvSpPr/>
      </dsp:nvSpPr>
      <dsp:spPr>
        <a:xfrm>
          <a:off x="328037" y="2186916"/>
          <a:ext cx="596431" cy="596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94F7CC8-B5E5-4D35-9EA0-B1F24592FC57}">
      <dsp:nvSpPr>
        <dsp:cNvPr id="0" name=""/>
        <dsp:cNvSpPr/>
      </dsp:nvSpPr>
      <dsp:spPr>
        <a:xfrm>
          <a:off x="1252506" y="1942921"/>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1111250">
            <a:lnSpc>
              <a:spcPct val="90000"/>
            </a:lnSpc>
            <a:spcBef>
              <a:spcPct val="0"/>
            </a:spcBef>
            <a:spcAft>
              <a:spcPct val="35000"/>
            </a:spcAft>
            <a:buNone/>
          </a:pPr>
          <a:r>
            <a:rPr lang="en-US" sz="2500" kern="1200"/>
            <a:t>Re-Accreditation Assessments = 1 or 2 Day(s)</a:t>
          </a:r>
        </a:p>
      </dsp:txBody>
      <dsp:txXfrm>
        <a:off x="1252506" y="1942921"/>
        <a:ext cx="9567892" cy="108442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A7D2A-3784-4B4F-A3A1-03F41B6CDCE1}">
      <dsp:nvSpPr>
        <dsp:cNvPr id="0" name=""/>
        <dsp:cNvSpPr/>
      </dsp:nvSpPr>
      <dsp:spPr>
        <a:xfrm>
          <a:off x="0" y="1979"/>
          <a:ext cx="6190459" cy="100310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D1B460-8549-430E-9A8B-78A8D7B0B336}">
      <dsp:nvSpPr>
        <dsp:cNvPr id="0" name=""/>
        <dsp:cNvSpPr/>
      </dsp:nvSpPr>
      <dsp:spPr>
        <a:xfrm>
          <a:off x="303439" y="227678"/>
          <a:ext cx="551708" cy="5517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358A67-7EA0-4F88-94E9-48BC376ACD7D}">
      <dsp:nvSpPr>
        <dsp:cNvPr id="0" name=""/>
        <dsp:cNvSpPr/>
      </dsp:nvSpPr>
      <dsp:spPr>
        <a:xfrm>
          <a:off x="1158587" y="1979"/>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Facility Tour</a:t>
          </a:r>
        </a:p>
      </dsp:txBody>
      <dsp:txXfrm>
        <a:off x="1158587" y="1979"/>
        <a:ext cx="5031871" cy="1003106"/>
      </dsp:txXfrm>
    </dsp:sp>
    <dsp:sp modelId="{96FAD4B8-077A-43BD-9DFD-61169F3C1272}">
      <dsp:nvSpPr>
        <dsp:cNvPr id="0" name=""/>
        <dsp:cNvSpPr/>
      </dsp:nvSpPr>
      <dsp:spPr>
        <a:xfrm>
          <a:off x="0" y="1255861"/>
          <a:ext cx="6190459" cy="100310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D36D28-6942-4012-98F5-E0862112BD4F}">
      <dsp:nvSpPr>
        <dsp:cNvPr id="0" name=""/>
        <dsp:cNvSpPr/>
      </dsp:nvSpPr>
      <dsp:spPr>
        <a:xfrm>
          <a:off x="303439" y="1481560"/>
          <a:ext cx="551708" cy="5517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39FADF-0B3D-4190-8DA6-A8F2DA8CB5C1}">
      <dsp:nvSpPr>
        <dsp:cNvPr id="0" name=""/>
        <dsp:cNvSpPr/>
      </dsp:nvSpPr>
      <dsp:spPr>
        <a:xfrm>
          <a:off x="1158587" y="1255861"/>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Static Display</a:t>
          </a:r>
        </a:p>
      </dsp:txBody>
      <dsp:txXfrm>
        <a:off x="1158587" y="1255861"/>
        <a:ext cx="5031871" cy="1003106"/>
      </dsp:txXfrm>
    </dsp:sp>
    <dsp:sp modelId="{5AD06010-9BAB-41BB-8CAA-D229F1AD2465}">
      <dsp:nvSpPr>
        <dsp:cNvPr id="0" name=""/>
        <dsp:cNvSpPr/>
      </dsp:nvSpPr>
      <dsp:spPr>
        <a:xfrm>
          <a:off x="0" y="2509744"/>
          <a:ext cx="6190459" cy="100310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15090B-0C48-4FEC-987A-881F493FB89C}">
      <dsp:nvSpPr>
        <dsp:cNvPr id="0" name=""/>
        <dsp:cNvSpPr/>
      </dsp:nvSpPr>
      <dsp:spPr>
        <a:xfrm>
          <a:off x="303439" y="2735443"/>
          <a:ext cx="551708" cy="5517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9DD23E-C085-4210-8564-9E5A2E106558}">
      <dsp:nvSpPr>
        <dsp:cNvPr id="0" name=""/>
        <dsp:cNvSpPr/>
      </dsp:nvSpPr>
      <dsp:spPr>
        <a:xfrm>
          <a:off x="1158587" y="2509744"/>
          <a:ext cx="5031871"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Interviews</a:t>
          </a:r>
        </a:p>
      </dsp:txBody>
      <dsp:txXfrm>
        <a:off x="1158587" y="2509744"/>
        <a:ext cx="5031871" cy="1003106"/>
      </dsp:txXfrm>
    </dsp:sp>
    <dsp:sp modelId="{6756B653-0EB1-470D-B393-F34EB1A276DF}">
      <dsp:nvSpPr>
        <dsp:cNvPr id="0" name=""/>
        <dsp:cNvSpPr/>
      </dsp:nvSpPr>
      <dsp:spPr>
        <a:xfrm>
          <a:off x="0" y="3763627"/>
          <a:ext cx="6190459" cy="10031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43BEC8-21D8-4932-BA4A-13F7368BE758}">
      <dsp:nvSpPr>
        <dsp:cNvPr id="0" name=""/>
        <dsp:cNvSpPr/>
      </dsp:nvSpPr>
      <dsp:spPr>
        <a:xfrm>
          <a:off x="303439" y="3989326"/>
          <a:ext cx="551708" cy="5517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6243F34-2B2D-497E-BCD8-1E7F67FCA7E1}">
      <dsp:nvSpPr>
        <dsp:cNvPr id="0" name=""/>
        <dsp:cNvSpPr/>
      </dsp:nvSpPr>
      <dsp:spPr>
        <a:xfrm>
          <a:off x="1158587" y="3763627"/>
          <a:ext cx="2785706"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977900">
            <a:lnSpc>
              <a:spcPct val="90000"/>
            </a:lnSpc>
            <a:spcBef>
              <a:spcPct val="0"/>
            </a:spcBef>
            <a:spcAft>
              <a:spcPct val="35000"/>
            </a:spcAft>
            <a:buNone/>
          </a:pPr>
          <a:r>
            <a:rPr lang="en-US" sz="2200" kern="1200"/>
            <a:t>File Review</a:t>
          </a:r>
        </a:p>
      </dsp:txBody>
      <dsp:txXfrm>
        <a:off x="1158587" y="3763627"/>
        <a:ext cx="2785706" cy="1003106"/>
      </dsp:txXfrm>
    </dsp:sp>
    <dsp:sp modelId="{C918A682-F9F1-487E-BB3B-709EB76483A6}">
      <dsp:nvSpPr>
        <dsp:cNvPr id="0" name=""/>
        <dsp:cNvSpPr/>
      </dsp:nvSpPr>
      <dsp:spPr>
        <a:xfrm>
          <a:off x="3944294" y="3763627"/>
          <a:ext cx="2246164" cy="1003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162" tIns="106162" rIns="106162" bIns="106162" numCol="1" spcCol="1270" anchor="ctr" anchorCtr="0">
          <a:noAutofit/>
        </a:bodyPr>
        <a:lstStyle/>
        <a:p>
          <a:pPr marL="0" lvl="0" indent="0" algn="l" defTabSz="800100">
            <a:lnSpc>
              <a:spcPct val="90000"/>
            </a:lnSpc>
            <a:spcBef>
              <a:spcPct val="0"/>
            </a:spcBef>
            <a:spcAft>
              <a:spcPct val="35000"/>
            </a:spcAft>
            <a:buNone/>
          </a:pPr>
          <a:r>
            <a:rPr lang="en-US" sz="1800" kern="1200"/>
            <a:t>Paper</a:t>
          </a:r>
        </a:p>
        <a:p>
          <a:pPr marL="0" lvl="0" indent="0" algn="l" defTabSz="800100">
            <a:lnSpc>
              <a:spcPct val="90000"/>
            </a:lnSpc>
            <a:spcBef>
              <a:spcPct val="0"/>
            </a:spcBef>
            <a:spcAft>
              <a:spcPct val="35000"/>
            </a:spcAft>
            <a:buNone/>
          </a:pPr>
          <a:r>
            <a:rPr lang="en-US" sz="1800" kern="1200"/>
            <a:t>Power DMS</a:t>
          </a:r>
        </a:p>
      </dsp:txBody>
      <dsp:txXfrm>
        <a:off x="3944294" y="3763627"/>
        <a:ext cx="2246164" cy="1003106"/>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C5C24-28C3-4884-82D7-7C1B0ED9F23F}">
      <dsp:nvSpPr>
        <dsp:cNvPr id="0" name=""/>
        <dsp:cNvSpPr/>
      </dsp:nvSpPr>
      <dsp:spPr>
        <a:xfrm>
          <a:off x="0" y="350"/>
          <a:ext cx="1023144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425A4A-B3ED-4815-B74B-5ACB190B7DC8}">
      <dsp:nvSpPr>
        <dsp:cNvPr id="0" name=""/>
        <dsp:cNvSpPr/>
      </dsp:nvSpPr>
      <dsp:spPr>
        <a:xfrm>
          <a:off x="0" y="350"/>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Audience</a:t>
          </a:r>
        </a:p>
      </dsp:txBody>
      <dsp:txXfrm>
        <a:off x="0" y="350"/>
        <a:ext cx="10231440" cy="573689"/>
      </dsp:txXfrm>
    </dsp:sp>
    <dsp:sp modelId="{BE562211-6502-4328-B3CB-F65F7EC56268}">
      <dsp:nvSpPr>
        <dsp:cNvPr id="0" name=""/>
        <dsp:cNvSpPr/>
      </dsp:nvSpPr>
      <dsp:spPr>
        <a:xfrm>
          <a:off x="0" y="574039"/>
          <a:ext cx="10231440" cy="0"/>
        </a:xfrm>
        <a:prstGeom prst="line">
          <a:avLst/>
        </a:prstGeom>
        <a:solidFill>
          <a:schemeClr val="accent2">
            <a:hueOff val="28360"/>
            <a:satOff val="3260"/>
            <a:lumOff val="-2598"/>
            <a:alphaOff val="0"/>
          </a:schemeClr>
        </a:solidFill>
        <a:ln w="15875" cap="rnd" cmpd="sng" algn="ctr">
          <a:solidFill>
            <a:schemeClr val="accent2">
              <a:hueOff val="28360"/>
              <a:satOff val="3260"/>
              <a:lumOff val="-25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2A6EAC-E989-48DA-93B4-693E1517FD80}">
      <dsp:nvSpPr>
        <dsp:cNvPr id="0" name=""/>
        <dsp:cNvSpPr/>
      </dsp:nvSpPr>
      <dsp:spPr>
        <a:xfrm>
          <a:off x="0" y="574039"/>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Determined by the Chief Executive Officer</a:t>
          </a:r>
        </a:p>
      </dsp:txBody>
      <dsp:txXfrm>
        <a:off x="0" y="574039"/>
        <a:ext cx="10231440" cy="573689"/>
      </dsp:txXfrm>
    </dsp:sp>
    <dsp:sp modelId="{3CBC3ED7-4D3E-4E9B-8FDC-3B41C394F06C}">
      <dsp:nvSpPr>
        <dsp:cNvPr id="0" name=""/>
        <dsp:cNvSpPr/>
      </dsp:nvSpPr>
      <dsp:spPr>
        <a:xfrm>
          <a:off x="0" y="1147729"/>
          <a:ext cx="10231440" cy="0"/>
        </a:xfrm>
        <a:prstGeom prst="line">
          <a:avLst/>
        </a:prstGeom>
        <a:solidFill>
          <a:schemeClr val="accent2">
            <a:hueOff val="56720"/>
            <a:satOff val="6519"/>
            <a:lumOff val="-5196"/>
            <a:alphaOff val="0"/>
          </a:schemeClr>
        </a:solidFill>
        <a:ln w="15875" cap="rnd" cmpd="sng" algn="ctr">
          <a:solidFill>
            <a:schemeClr val="accent2">
              <a:hueOff val="56720"/>
              <a:satOff val="6519"/>
              <a:lumOff val="-5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C5EEEB-262A-4E18-BBF9-D81C72C54725}">
      <dsp:nvSpPr>
        <dsp:cNvPr id="0" name=""/>
        <dsp:cNvSpPr/>
      </dsp:nvSpPr>
      <dsp:spPr>
        <a:xfrm>
          <a:off x="0" y="1147729"/>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Each assessor discusses points of interest or concerns</a:t>
          </a:r>
        </a:p>
      </dsp:txBody>
      <dsp:txXfrm>
        <a:off x="0" y="1147729"/>
        <a:ext cx="10231440" cy="573689"/>
      </dsp:txXfrm>
    </dsp:sp>
    <dsp:sp modelId="{EE23F815-56C2-42F5-8FEF-985D0C9342F3}">
      <dsp:nvSpPr>
        <dsp:cNvPr id="0" name=""/>
        <dsp:cNvSpPr/>
      </dsp:nvSpPr>
      <dsp:spPr>
        <a:xfrm>
          <a:off x="0" y="1721418"/>
          <a:ext cx="10231440" cy="0"/>
        </a:xfrm>
        <a:prstGeom prst="line">
          <a:avLst/>
        </a:prstGeom>
        <a:solidFill>
          <a:schemeClr val="accent2">
            <a:hueOff val="85079"/>
            <a:satOff val="9779"/>
            <a:lumOff val="-7795"/>
            <a:alphaOff val="0"/>
          </a:schemeClr>
        </a:solidFill>
        <a:ln w="15875" cap="rnd" cmpd="sng" algn="ctr">
          <a:solidFill>
            <a:schemeClr val="accent2">
              <a:hueOff val="85079"/>
              <a:satOff val="9779"/>
              <a:lumOff val="-779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498B8D-1F44-44A0-AE26-E318CDAB205C}">
      <dsp:nvSpPr>
        <dsp:cNvPr id="0" name=""/>
        <dsp:cNvSpPr/>
      </dsp:nvSpPr>
      <dsp:spPr>
        <a:xfrm>
          <a:off x="0" y="1721418"/>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Team Leader discusses adjustments or recommendations</a:t>
          </a:r>
        </a:p>
      </dsp:txBody>
      <dsp:txXfrm>
        <a:off x="0" y="1721418"/>
        <a:ext cx="10231440" cy="573689"/>
      </dsp:txXfrm>
    </dsp:sp>
    <dsp:sp modelId="{DA2F6516-B83E-42F2-A3BF-C38105EF098D}">
      <dsp:nvSpPr>
        <dsp:cNvPr id="0" name=""/>
        <dsp:cNvSpPr/>
      </dsp:nvSpPr>
      <dsp:spPr>
        <a:xfrm>
          <a:off x="0" y="2295108"/>
          <a:ext cx="10231440"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53EC7A-07C5-4699-9D10-B6F6012A6974}">
      <dsp:nvSpPr>
        <dsp:cNvPr id="0" name=""/>
        <dsp:cNvSpPr/>
      </dsp:nvSpPr>
      <dsp:spPr>
        <a:xfrm>
          <a:off x="0" y="2295108"/>
          <a:ext cx="10231440" cy="573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Will not confirm “Pass/Fail”</a:t>
          </a:r>
        </a:p>
      </dsp:txBody>
      <dsp:txXfrm>
        <a:off x="0" y="2295108"/>
        <a:ext cx="10231440" cy="57368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F1D35-F0F7-4571-B6CA-848A17925B40}">
      <dsp:nvSpPr>
        <dsp:cNvPr id="0" name=""/>
        <dsp:cNvSpPr/>
      </dsp:nvSpPr>
      <dsp:spPr>
        <a:xfrm>
          <a:off x="849469" y="249180"/>
          <a:ext cx="1258724" cy="12587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3246B-0CBC-419B-9EFB-229908CA5FDB}">
      <dsp:nvSpPr>
        <dsp:cNvPr id="0" name=""/>
        <dsp:cNvSpPr/>
      </dsp:nvSpPr>
      <dsp:spPr>
        <a:xfrm>
          <a:off x="1117722" y="517433"/>
          <a:ext cx="722218" cy="7222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45DCA8-584C-48C7-843B-9CE9918EF53D}">
      <dsp:nvSpPr>
        <dsp:cNvPr id="0" name=""/>
        <dsp:cNvSpPr/>
      </dsp:nvSpPr>
      <dsp:spPr>
        <a:xfrm>
          <a:off x="447090"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Accreditation</a:t>
          </a:r>
        </a:p>
      </dsp:txBody>
      <dsp:txXfrm>
        <a:off x="447090" y="1899967"/>
        <a:ext cx="2063482" cy="720000"/>
      </dsp:txXfrm>
    </dsp:sp>
    <dsp:sp modelId="{3A6D5D3F-236D-46CD-A83D-F0BEA560FE5B}">
      <dsp:nvSpPr>
        <dsp:cNvPr id="0" name=""/>
        <dsp:cNvSpPr/>
      </dsp:nvSpPr>
      <dsp:spPr>
        <a:xfrm>
          <a:off x="3274061" y="249180"/>
          <a:ext cx="1258724" cy="12587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E0E435-AFC0-4411-BE36-5CB81F91A794}">
      <dsp:nvSpPr>
        <dsp:cNvPr id="0" name=""/>
        <dsp:cNvSpPr/>
      </dsp:nvSpPr>
      <dsp:spPr>
        <a:xfrm>
          <a:off x="3542314" y="517433"/>
          <a:ext cx="722218" cy="7222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CCEAB9-D025-4FF2-9C4D-A31EFCFAD827}">
      <dsp:nvSpPr>
        <dsp:cNvPr id="0" name=""/>
        <dsp:cNvSpPr/>
      </dsp:nvSpPr>
      <dsp:spPr>
        <a:xfrm>
          <a:off x="2871682"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Provisional Accreditation</a:t>
          </a:r>
        </a:p>
      </dsp:txBody>
      <dsp:txXfrm>
        <a:off x="2871682" y="1899967"/>
        <a:ext cx="2063482" cy="720000"/>
      </dsp:txXfrm>
    </dsp:sp>
    <dsp:sp modelId="{0E0DA0A1-8989-496E-A965-5CC8F8DD2570}">
      <dsp:nvSpPr>
        <dsp:cNvPr id="0" name=""/>
        <dsp:cNvSpPr/>
      </dsp:nvSpPr>
      <dsp:spPr>
        <a:xfrm>
          <a:off x="5698653" y="249180"/>
          <a:ext cx="1258724" cy="12587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C0183-1B1A-4FA4-B2A3-4B0C91471666}">
      <dsp:nvSpPr>
        <dsp:cNvPr id="0" name=""/>
        <dsp:cNvSpPr/>
      </dsp:nvSpPr>
      <dsp:spPr>
        <a:xfrm>
          <a:off x="5966906" y="517433"/>
          <a:ext cx="722218" cy="7222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3822EB-7A1F-4D6E-B4BF-348C22D95335}">
      <dsp:nvSpPr>
        <dsp:cNvPr id="0" name=""/>
        <dsp:cNvSpPr/>
      </dsp:nvSpPr>
      <dsp:spPr>
        <a:xfrm>
          <a:off x="5296274"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No</a:t>
          </a:r>
        </a:p>
      </dsp:txBody>
      <dsp:txXfrm>
        <a:off x="5296274" y="1899967"/>
        <a:ext cx="2063482" cy="720000"/>
      </dsp:txXfrm>
    </dsp:sp>
    <dsp:sp modelId="{29BDE3C3-45CE-4B77-A008-85EFDF5656E9}">
      <dsp:nvSpPr>
        <dsp:cNvPr id="0" name=""/>
        <dsp:cNvSpPr/>
      </dsp:nvSpPr>
      <dsp:spPr>
        <a:xfrm>
          <a:off x="8123245" y="249180"/>
          <a:ext cx="1258724" cy="125872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B635D-DD5B-42DD-8185-17DC19274B37}">
      <dsp:nvSpPr>
        <dsp:cNvPr id="0" name=""/>
        <dsp:cNvSpPr/>
      </dsp:nvSpPr>
      <dsp:spPr>
        <a:xfrm>
          <a:off x="8391498" y="517433"/>
          <a:ext cx="722218" cy="7222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DA1E0D-EB05-4CB1-AE84-D28BC9B84C43}">
      <dsp:nvSpPr>
        <dsp:cNvPr id="0" name=""/>
        <dsp:cNvSpPr/>
      </dsp:nvSpPr>
      <dsp:spPr>
        <a:xfrm>
          <a:off x="7720866" y="1899967"/>
          <a:ext cx="20634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Neutral</a:t>
          </a:r>
        </a:p>
      </dsp:txBody>
      <dsp:txXfrm>
        <a:off x="7720866" y="1899967"/>
        <a:ext cx="2063482" cy="72000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3E4E5-F125-4F77-B04F-2C10B5CF5C42}">
      <dsp:nvSpPr>
        <dsp:cNvPr id="0" name=""/>
        <dsp:cNvSpPr/>
      </dsp:nvSpPr>
      <dsp:spPr>
        <a:xfrm>
          <a:off x="0" y="582"/>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D43EB-6F1D-4F09-A352-CE8941A2FF75}">
      <dsp:nvSpPr>
        <dsp:cNvPr id="0" name=""/>
        <dsp:cNvSpPr/>
      </dsp:nvSpPr>
      <dsp:spPr>
        <a:xfrm>
          <a:off x="412052" y="307067"/>
          <a:ext cx="749186" cy="749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7447ED-CFEF-4F91-9519-91E8505019E1}">
      <dsp:nvSpPr>
        <dsp:cNvPr id="0" name=""/>
        <dsp:cNvSpPr/>
      </dsp:nvSpPr>
      <dsp:spPr>
        <a:xfrm>
          <a:off x="1573291" y="582"/>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755650">
            <a:lnSpc>
              <a:spcPct val="90000"/>
            </a:lnSpc>
            <a:spcBef>
              <a:spcPct val="0"/>
            </a:spcBef>
            <a:spcAft>
              <a:spcPct val="35000"/>
            </a:spcAft>
            <a:buNone/>
          </a:pPr>
          <a:r>
            <a:rPr lang="en-US" sz="1700" kern="1200" dirty="0"/>
            <a:t>Success oriented but not a “rubber stamp.”</a:t>
          </a:r>
        </a:p>
      </dsp:txBody>
      <dsp:txXfrm>
        <a:off x="1573291" y="582"/>
        <a:ext cx="4617167" cy="1362156"/>
      </dsp:txXfrm>
    </dsp:sp>
    <dsp:sp modelId="{1DB58138-B4E8-4E66-8386-7F0F03C80CE4}">
      <dsp:nvSpPr>
        <dsp:cNvPr id="0" name=""/>
        <dsp:cNvSpPr/>
      </dsp:nvSpPr>
      <dsp:spPr>
        <a:xfrm>
          <a:off x="0" y="1703278"/>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80835-B893-41A0-8B97-1D7AB9620444}">
      <dsp:nvSpPr>
        <dsp:cNvPr id="0" name=""/>
        <dsp:cNvSpPr/>
      </dsp:nvSpPr>
      <dsp:spPr>
        <a:xfrm>
          <a:off x="412052" y="2009763"/>
          <a:ext cx="749186" cy="749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420D0-B0B0-48F8-A62B-D0E48AF25087}">
      <dsp:nvSpPr>
        <dsp:cNvPr id="0" name=""/>
        <dsp:cNvSpPr/>
      </dsp:nvSpPr>
      <dsp:spPr>
        <a:xfrm>
          <a:off x="1573291" y="1703278"/>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755650">
            <a:lnSpc>
              <a:spcPct val="90000"/>
            </a:lnSpc>
            <a:spcBef>
              <a:spcPct val="0"/>
            </a:spcBef>
            <a:spcAft>
              <a:spcPct val="35000"/>
            </a:spcAft>
            <a:buNone/>
          </a:pPr>
          <a:r>
            <a:rPr lang="en-US" sz="1700" kern="1200"/>
            <a:t>Assessors should attempt to work with an agency, but it is the responsibility of the agency to do the work, not the assessor.  </a:t>
          </a:r>
        </a:p>
      </dsp:txBody>
      <dsp:txXfrm>
        <a:off x="1573291" y="1703278"/>
        <a:ext cx="4617167" cy="1362156"/>
      </dsp:txXfrm>
    </dsp:sp>
    <dsp:sp modelId="{FE50FE06-DA3D-4416-971D-87E8530A88DD}">
      <dsp:nvSpPr>
        <dsp:cNvPr id="0" name=""/>
        <dsp:cNvSpPr/>
      </dsp:nvSpPr>
      <dsp:spPr>
        <a:xfrm>
          <a:off x="0" y="3405974"/>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BC0A33-CF81-4652-B0CE-BB999115CC6B}">
      <dsp:nvSpPr>
        <dsp:cNvPr id="0" name=""/>
        <dsp:cNvSpPr/>
      </dsp:nvSpPr>
      <dsp:spPr>
        <a:xfrm>
          <a:off x="412052" y="3712459"/>
          <a:ext cx="749186" cy="749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E14430-68AD-454F-B193-896FEF58CC90}">
      <dsp:nvSpPr>
        <dsp:cNvPr id="0" name=""/>
        <dsp:cNvSpPr/>
      </dsp:nvSpPr>
      <dsp:spPr>
        <a:xfrm>
          <a:off x="1573291" y="3405974"/>
          <a:ext cx="4617167"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755650">
            <a:lnSpc>
              <a:spcPct val="90000"/>
            </a:lnSpc>
            <a:spcBef>
              <a:spcPct val="0"/>
            </a:spcBef>
            <a:spcAft>
              <a:spcPct val="35000"/>
            </a:spcAft>
            <a:buNone/>
          </a:pPr>
          <a:r>
            <a:rPr lang="en-US" sz="1700" kern="1200"/>
            <a:t>Is a cooperative effort between the agency and assessors to work together toward the goal of achieving accredited status for the agency</a:t>
          </a:r>
        </a:p>
      </dsp:txBody>
      <dsp:txXfrm>
        <a:off x="1573291" y="3405974"/>
        <a:ext cx="4617167" cy="1362156"/>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2D640-F633-41E5-A368-4A504893FFF2}">
      <dsp:nvSpPr>
        <dsp:cNvPr id="0" name=""/>
        <dsp:cNvSpPr/>
      </dsp:nvSpPr>
      <dsp:spPr>
        <a:xfrm>
          <a:off x="0" y="587480"/>
          <a:ext cx="4819653" cy="1084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36892-3209-4E76-87DC-D0026C5538E6}">
      <dsp:nvSpPr>
        <dsp:cNvPr id="0" name=""/>
        <dsp:cNvSpPr/>
      </dsp:nvSpPr>
      <dsp:spPr>
        <a:xfrm>
          <a:off x="328085" y="831511"/>
          <a:ext cx="596519" cy="59651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90682-5815-4D4F-B349-13F61A733943}">
      <dsp:nvSpPr>
        <dsp:cNvPr id="0" name=""/>
        <dsp:cNvSpPr/>
      </dsp:nvSpPr>
      <dsp:spPr>
        <a:xfrm>
          <a:off x="1252690" y="587480"/>
          <a:ext cx="2168843" cy="10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85" tIns="114785" rIns="114785" bIns="114785" numCol="1" spcCol="1270" anchor="ctr" anchorCtr="0">
          <a:noAutofit/>
        </a:bodyPr>
        <a:lstStyle/>
        <a:p>
          <a:pPr marL="0" lvl="0" indent="0" algn="l" defTabSz="800100">
            <a:lnSpc>
              <a:spcPct val="100000"/>
            </a:lnSpc>
            <a:spcBef>
              <a:spcPct val="0"/>
            </a:spcBef>
            <a:spcAft>
              <a:spcPct val="35000"/>
            </a:spcAft>
            <a:buNone/>
          </a:pPr>
          <a:r>
            <a:rPr lang="en-US" sz="1800" kern="1200" dirty="0"/>
            <a:t>Current Certificate</a:t>
          </a:r>
        </a:p>
      </dsp:txBody>
      <dsp:txXfrm>
        <a:off x="1252690" y="587480"/>
        <a:ext cx="2168843" cy="1084580"/>
      </dsp:txXfrm>
    </dsp:sp>
    <dsp:sp modelId="{5AF11C54-992C-4A3A-8BB1-4A6C316FB684}">
      <dsp:nvSpPr>
        <dsp:cNvPr id="0" name=""/>
        <dsp:cNvSpPr/>
      </dsp:nvSpPr>
      <dsp:spPr>
        <a:xfrm>
          <a:off x="3421533" y="587480"/>
          <a:ext cx="1398119" cy="10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85" tIns="114785" rIns="114785" bIns="114785" numCol="1" spcCol="1270" anchor="ctr" anchorCtr="0">
          <a:noAutofit/>
        </a:bodyPr>
        <a:lstStyle/>
        <a:p>
          <a:pPr marL="0" lvl="0" indent="0" algn="l" defTabSz="622300">
            <a:lnSpc>
              <a:spcPct val="100000"/>
            </a:lnSpc>
            <a:spcBef>
              <a:spcPct val="0"/>
            </a:spcBef>
            <a:spcAft>
              <a:spcPct val="35000"/>
            </a:spcAft>
            <a:buNone/>
          </a:pPr>
          <a:r>
            <a:rPr lang="en-US" sz="1400" kern="1200"/>
            <a:t>Date listed</a:t>
          </a:r>
        </a:p>
      </dsp:txBody>
      <dsp:txXfrm>
        <a:off x="3421533" y="587480"/>
        <a:ext cx="1398119" cy="1084580"/>
      </dsp:txXfrm>
    </dsp:sp>
    <dsp:sp modelId="{C28A3862-BD8E-4694-B85A-5931E2203101}">
      <dsp:nvSpPr>
        <dsp:cNvPr id="0" name=""/>
        <dsp:cNvSpPr/>
      </dsp:nvSpPr>
      <dsp:spPr>
        <a:xfrm>
          <a:off x="0" y="1943206"/>
          <a:ext cx="4819653" cy="1084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9B7536-A880-4693-ACCD-1C5E4472E07A}">
      <dsp:nvSpPr>
        <dsp:cNvPr id="0" name=""/>
        <dsp:cNvSpPr/>
      </dsp:nvSpPr>
      <dsp:spPr>
        <a:xfrm>
          <a:off x="328085" y="2187236"/>
          <a:ext cx="596519" cy="59651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73BA23-95D5-4856-AC70-6FD80D4BBDAE}">
      <dsp:nvSpPr>
        <dsp:cNvPr id="0" name=""/>
        <dsp:cNvSpPr/>
      </dsp:nvSpPr>
      <dsp:spPr>
        <a:xfrm>
          <a:off x="1252690" y="1943206"/>
          <a:ext cx="2168843" cy="10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85" tIns="114785" rIns="114785" bIns="114785" numCol="1" spcCol="1270" anchor="ctr" anchorCtr="0">
          <a:noAutofit/>
        </a:bodyPr>
        <a:lstStyle/>
        <a:p>
          <a:pPr marL="0" lvl="0" indent="0" algn="l" defTabSz="800100">
            <a:lnSpc>
              <a:spcPct val="100000"/>
            </a:lnSpc>
            <a:spcBef>
              <a:spcPct val="0"/>
            </a:spcBef>
            <a:spcAft>
              <a:spcPct val="35000"/>
            </a:spcAft>
            <a:buNone/>
          </a:pPr>
          <a:r>
            <a:rPr lang="en-US" sz="1800" kern="1200"/>
            <a:t>Initial Accreditation Assessment</a:t>
          </a:r>
        </a:p>
      </dsp:txBody>
      <dsp:txXfrm>
        <a:off x="1252690" y="1943206"/>
        <a:ext cx="2168843" cy="1084580"/>
      </dsp:txXfrm>
    </dsp:sp>
    <dsp:sp modelId="{3E9AB602-C879-4ED3-BC42-3353DAF3928B}">
      <dsp:nvSpPr>
        <dsp:cNvPr id="0" name=""/>
        <dsp:cNvSpPr/>
      </dsp:nvSpPr>
      <dsp:spPr>
        <a:xfrm>
          <a:off x="3421533" y="1943206"/>
          <a:ext cx="1398119" cy="1084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85" tIns="114785" rIns="114785" bIns="114785" numCol="1" spcCol="1270" anchor="ctr" anchorCtr="0">
          <a:noAutofit/>
        </a:bodyPr>
        <a:lstStyle/>
        <a:p>
          <a:pPr marL="0" lvl="0" indent="0" algn="l" defTabSz="622300">
            <a:lnSpc>
              <a:spcPct val="100000"/>
            </a:lnSpc>
            <a:spcBef>
              <a:spcPct val="0"/>
            </a:spcBef>
            <a:spcAft>
              <a:spcPct val="35000"/>
            </a:spcAft>
            <a:buNone/>
          </a:pPr>
          <a:r>
            <a:rPr lang="en-US" sz="1400" kern="1200"/>
            <a:t>Date of last day of on-site</a:t>
          </a:r>
        </a:p>
      </dsp:txBody>
      <dsp:txXfrm>
        <a:off x="3421533" y="1943206"/>
        <a:ext cx="1398119" cy="10845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31537-A19E-4C41-90F1-9D4BEAC70826}">
      <dsp:nvSpPr>
        <dsp:cNvPr id="0" name=""/>
        <dsp:cNvSpPr/>
      </dsp:nvSpPr>
      <dsp:spPr>
        <a:xfrm>
          <a:off x="0" y="1765"/>
          <a:ext cx="10820398"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3F11B04-44BE-4262-8591-DB18B0F4F200}">
      <dsp:nvSpPr>
        <dsp:cNvPr id="0" name=""/>
        <dsp:cNvSpPr/>
      </dsp:nvSpPr>
      <dsp:spPr>
        <a:xfrm>
          <a:off x="0" y="1765"/>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Encourages problem solving</a:t>
          </a:r>
        </a:p>
      </dsp:txBody>
      <dsp:txXfrm>
        <a:off x="0" y="1765"/>
        <a:ext cx="10820398" cy="601867"/>
      </dsp:txXfrm>
    </dsp:sp>
    <dsp:sp modelId="{649940C6-6638-4D76-A56E-C94D802E8348}">
      <dsp:nvSpPr>
        <dsp:cNvPr id="0" name=""/>
        <dsp:cNvSpPr/>
      </dsp:nvSpPr>
      <dsp:spPr>
        <a:xfrm>
          <a:off x="0" y="603633"/>
          <a:ext cx="10820398" cy="0"/>
        </a:xfrm>
        <a:prstGeom prst="line">
          <a:avLst/>
        </a:prstGeom>
        <a:solidFill>
          <a:schemeClr val="accent2">
            <a:hueOff val="22688"/>
            <a:satOff val="2608"/>
            <a:lumOff val="-2079"/>
            <a:alphaOff val="0"/>
          </a:schemeClr>
        </a:solidFill>
        <a:ln w="15875" cap="rnd" cmpd="sng" algn="ctr">
          <a:solidFill>
            <a:schemeClr val="accent2">
              <a:hueOff val="22688"/>
              <a:satOff val="2608"/>
              <a:lumOff val="-207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5CF2D25-31C5-4028-8F7D-686A78AE5C2F}">
      <dsp:nvSpPr>
        <dsp:cNvPr id="0" name=""/>
        <dsp:cNvSpPr/>
      </dsp:nvSpPr>
      <dsp:spPr>
        <a:xfrm>
          <a:off x="0" y="603633"/>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Improves law enforcement and community relations</a:t>
          </a:r>
        </a:p>
      </dsp:txBody>
      <dsp:txXfrm>
        <a:off x="0" y="603633"/>
        <a:ext cx="10820398" cy="601867"/>
      </dsp:txXfrm>
    </dsp:sp>
    <dsp:sp modelId="{214A0E45-06CB-475B-9190-83548EE851A9}">
      <dsp:nvSpPr>
        <dsp:cNvPr id="0" name=""/>
        <dsp:cNvSpPr/>
      </dsp:nvSpPr>
      <dsp:spPr>
        <a:xfrm>
          <a:off x="0" y="1205501"/>
          <a:ext cx="10820398" cy="0"/>
        </a:xfrm>
        <a:prstGeom prst="line">
          <a:avLst/>
        </a:prstGeom>
        <a:solidFill>
          <a:schemeClr val="accent2">
            <a:hueOff val="45376"/>
            <a:satOff val="5216"/>
            <a:lumOff val="-4157"/>
            <a:alphaOff val="0"/>
          </a:schemeClr>
        </a:solidFill>
        <a:ln w="15875" cap="rnd" cmpd="sng" algn="ctr">
          <a:solidFill>
            <a:schemeClr val="accent2">
              <a:hueOff val="45376"/>
              <a:satOff val="5216"/>
              <a:lumOff val="-415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98B40C7-3125-4F7A-9D53-112AB66DAE90}">
      <dsp:nvSpPr>
        <dsp:cNvPr id="0" name=""/>
        <dsp:cNvSpPr/>
      </dsp:nvSpPr>
      <dsp:spPr>
        <a:xfrm>
          <a:off x="0" y="1205501"/>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Reduces agency risk and lawsuit exposure</a:t>
          </a:r>
        </a:p>
      </dsp:txBody>
      <dsp:txXfrm>
        <a:off x="0" y="1205501"/>
        <a:ext cx="10820398" cy="601867"/>
      </dsp:txXfrm>
    </dsp:sp>
    <dsp:sp modelId="{276EDB3E-B124-4E51-88D4-049AC3A48BC1}">
      <dsp:nvSpPr>
        <dsp:cNvPr id="0" name=""/>
        <dsp:cNvSpPr/>
      </dsp:nvSpPr>
      <dsp:spPr>
        <a:xfrm>
          <a:off x="0" y="1807369"/>
          <a:ext cx="10820398" cy="0"/>
        </a:xfrm>
        <a:prstGeom prst="line">
          <a:avLst/>
        </a:prstGeom>
        <a:solidFill>
          <a:schemeClr val="accent2">
            <a:hueOff val="68064"/>
            <a:satOff val="7823"/>
            <a:lumOff val="-6236"/>
            <a:alphaOff val="0"/>
          </a:schemeClr>
        </a:solidFill>
        <a:ln w="15875" cap="rnd" cmpd="sng" algn="ctr">
          <a:solidFill>
            <a:schemeClr val="accent2">
              <a:hueOff val="68064"/>
              <a:satOff val="7823"/>
              <a:lumOff val="-623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64F27C5-FADF-4730-897A-A996C2137824}">
      <dsp:nvSpPr>
        <dsp:cNvPr id="0" name=""/>
        <dsp:cNvSpPr/>
      </dsp:nvSpPr>
      <dsp:spPr>
        <a:xfrm>
          <a:off x="0" y="1807369"/>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Potential liability insurance savings</a:t>
          </a:r>
        </a:p>
      </dsp:txBody>
      <dsp:txXfrm>
        <a:off x="0" y="1807369"/>
        <a:ext cx="10820398" cy="601867"/>
      </dsp:txXfrm>
    </dsp:sp>
    <dsp:sp modelId="{5AE0C8EA-6404-4D1C-A973-25CA54C2A3B3}">
      <dsp:nvSpPr>
        <dsp:cNvPr id="0" name=""/>
        <dsp:cNvSpPr/>
      </dsp:nvSpPr>
      <dsp:spPr>
        <a:xfrm>
          <a:off x="0" y="2409236"/>
          <a:ext cx="10820398" cy="0"/>
        </a:xfrm>
        <a:prstGeom prst="line">
          <a:avLst/>
        </a:prstGeom>
        <a:solidFill>
          <a:schemeClr val="accent2">
            <a:hueOff val="90751"/>
            <a:satOff val="10431"/>
            <a:lumOff val="-8314"/>
            <a:alphaOff val="0"/>
          </a:schemeClr>
        </a:solidFill>
        <a:ln w="15875" cap="rnd" cmpd="sng" algn="ctr">
          <a:solidFill>
            <a:schemeClr val="accent2">
              <a:hueOff val="90751"/>
              <a:satOff val="10431"/>
              <a:lumOff val="-831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3E56BE8-6DD7-4083-A9D2-885E3C0E60DE}">
      <dsp:nvSpPr>
        <dsp:cNvPr id="0" name=""/>
        <dsp:cNvSpPr/>
      </dsp:nvSpPr>
      <dsp:spPr>
        <a:xfrm>
          <a:off x="0" y="2409236"/>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Agency accountability</a:t>
          </a:r>
        </a:p>
      </dsp:txBody>
      <dsp:txXfrm>
        <a:off x="0" y="2409236"/>
        <a:ext cx="10820398" cy="601867"/>
      </dsp:txXfrm>
    </dsp:sp>
    <dsp:sp modelId="{7AEEA923-6C9E-44A1-8E80-80D5F8F835AC}">
      <dsp:nvSpPr>
        <dsp:cNvPr id="0" name=""/>
        <dsp:cNvSpPr/>
      </dsp:nvSpPr>
      <dsp:spPr>
        <a:xfrm>
          <a:off x="0" y="3011104"/>
          <a:ext cx="10820398"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237B7EC-7A74-49FD-8803-D2BE0F080F8F}">
      <dsp:nvSpPr>
        <dsp:cNvPr id="0" name=""/>
        <dsp:cNvSpPr/>
      </dsp:nvSpPr>
      <dsp:spPr>
        <a:xfrm>
          <a:off x="0" y="3011104"/>
          <a:ext cx="10820398" cy="60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Solid foundation for an agency to build upon</a:t>
          </a:r>
        </a:p>
      </dsp:txBody>
      <dsp:txXfrm>
        <a:off x="0" y="3011104"/>
        <a:ext cx="10820398" cy="60186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686CE-3707-43BC-BC0A-FADFC5A2A4B6}">
      <dsp:nvSpPr>
        <dsp:cNvPr id="0" name=""/>
        <dsp:cNvSpPr/>
      </dsp:nvSpPr>
      <dsp:spPr>
        <a:xfrm>
          <a:off x="0" y="582"/>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8284C-76E0-4EAA-A467-498EAFFA5A06}">
      <dsp:nvSpPr>
        <dsp:cNvPr id="0" name=""/>
        <dsp:cNvSpPr/>
      </dsp:nvSpPr>
      <dsp:spPr>
        <a:xfrm>
          <a:off x="412052" y="307067"/>
          <a:ext cx="749186" cy="7491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BAB155-C957-4620-BF1A-DB601D3690F7}">
      <dsp:nvSpPr>
        <dsp:cNvPr id="0" name=""/>
        <dsp:cNvSpPr/>
      </dsp:nvSpPr>
      <dsp:spPr>
        <a:xfrm>
          <a:off x="1573291" y="582"/>
          <a:ext cx="2785706"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a:t>Created by PLEAC</a:t>
          </a:r>
        </a:p>
      </dsp:txBody>
      <dsp:txXfrm>
        <a:off x="1573291" y="582"/>
        <a:ext cx="2785706" cy="1362156"/>
      </dsp:txXfrm>
    </dsp:sp>
    <dsp:sp modelId="{F05A0001-0F15-4D3F-9819-090F64765223}">
      <dsp:nvSpPr>
        <dsp:cNvPr id="0" name=""/>
        <dsp:cNvSpPr/>
      </dsp:nvSpPr>
      <dsp:spPr>
        <a:xfrm>
          <a:off x="4358997" y="582"/>
          <a:ext cx="183146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533400">
            <a:lnSpc>
              <a:spcPct val="90000"/>
            </a:lnSpc>
            <a:spcBef>
              <a:spcPct val="0"/>
            </a:spcBef>
            <a:spcAft>
              <a:spcPct val="35000"/>
            </a:spcAft>
            <a:buNone/>
          </a:pPr>
          <a:r>
            <a:rPr lang="en-US" sz="1200" kern="1200" dirty="0"/>
            <a:t>Questions</a:t>
          </a:r>
        </a:p>
        <a:p>
          <a:pPr marL="0" lvl="0" indent="0" algn="l" defTabSz="533400">
            <a:lnSpc>
              <a:spcPct val="90000"/>
            </a:lnSpc>
            <a:spcBef>
              <a:spcPct val="0"/>
            </a:spcBef>
            <a:spcAft>
              <a:spcPct val="35000"/>
            </a:spcAft>
            <a:buNone/>
          </a:pPr>
          <a:r>
            <a:rPr lang="en-US" sz="1200" kern="1200"/>
            <a:t>Recommendations</a:t>
          </a:r>
        </a:p>
      </dsp:txBody>
      <dsp:txXfrm>
        <a:off x="4358997" y="582"/>
        <a:ext cx="1831461" cy="1362156"/>
      </dsp:txXfrm>
    </dsp:sp>
    <dsp:sp modelId="{5F04FEE6-147E-452B-B5AC-F35A9F35A5D4}">
      <dsp:nvSpPr>
        <dsp:cNvPr id="0" name=""/>
        <dsp:cNvSpPr/>
      </dsp:nvSpPr>
      <dsp:spPr>
        <a:xfrm>
          <a:off x="0" y="1703278"/>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228464-5C4F-4A70-B074-D08EBB77A458}">
      <dsp:nvSpPr>
        <dsp:cNvPr id="0" name=""/>
        <dsp:cNvSpPr/>
      </dsp:nvSpPr>
      <dsp:spPr>
        <a:xfrm>
          <a:off x="412052" y="2009763"/>
          <a:ext cx="749186" cy="7491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DEB8D92-9958-4404-9AD1-E959ABAD4FB0}">
      <dsp:nvSpPr>
        <dsp:cNvPr id="0" name=""/>
        <dsp:cNvSpPr/>
      </dsp:nvSpPr>
      <dsp:spPr>
        <a:xfrm>
          <a:off x="1573291" y="1703278"/>
          <a:ext cx="2785706"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a:t>Purpose</a:t>
          </a:r>
        </a:p>
      </dsp:txBody>
      <dsp:txXfrm>
        <a:off x="1573291" y="1703278"/>
        <a:ext cx="2785706" cy="1362156"/>
      </dsp:txXfrm>
    </dsp:sp>
    <dsp:sp modelId="{5931905A-33DC-4AD2-B108-AED41C9C2572}">
      <dsp:nvSpPr>
        <dsp:cNvPr id="0" name=""/>
        <dsp:cNvSpPr/>
      </dsp:nvSpPr>
      <dsp:spPr>
        <a:xfrm>
          <a:off x="4358997" y="1703278"/>
          <a:ext cx="183146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533400">
            <a:lnSpc>
              <a:spcPct val="90000"/>
            </a:lnSpc>
            <a:spcBef>
              <a:spcPct val="0"/>
            </a:spcBef>
            <a:spcAft>
              <a:spcPct val="35000"/>
            </a:spcAft>
            <a:buNone/>
          </a:pPr>
          <a:r>
            <a:rPr lang="en-US" sz="1200" kern="1200" dirty="0"/>
            <a:t>Assist</a:t>
          </a:r>
        </a:p>
        <a:p>
          <a:pPr marL="114300" lvl="1" indent="-114300" algn="l" defTabSz="533400">
            <a:lnSpc>
              <a:spcPct val="90000"/>
            </a:lnSpc>
            <a:spcBef>
              <a:spcPct val="0"/>
            </a:spcBef>
            <a:spcAft>
              <a:spcPct val="15000"/>
            </a:spcAft>
            <a:buChar char="•"/>
          </a:pPr>
          <a:r>
            <a:rPr lang="en-US" sz="1200" kern="1200"/>
            <a:t>Accreditation Managers</a:t>
          </a:r>
        </a:p>
        <a:p>
          <a:pPr marL="114300" lvl="1" indent="-114300" algn="l" defTabSz="533400">
            <a:lnSpc>
              <a:spcPct val="90000"/>
            </a:lnSpc>
            <a:spcBef>
              <a:spcPct val="0"/>
            </a:spcBef>
            <a:spcAft>
              <a:spcPct val="15000"/>
            </a:spcAft>
            <a:buChar char="•"/>
          </a:pPr>
          <a:r>
            <a:rPr lang="en-US" sz="1200" kern="1200"/>
            <a:t>Assessors</a:t>
          </a:r>
        </a:p>
      </dsp:txBody>
      <dsp:txXfrm>
        <a:off x="4358997" y="1703278"/>
        <a:ext cx="1831461" cy="1362156"/>
      </dsp:txXfrm>
    </dsp:sp>
    <dsp:sp modelId="{F91BE931-00A6-493F-940B-E83E9012E094}">
      <dsp:nvSpPr>
        <dsp:cNvPr id="0" name=""/>
        <dsp:cNvSpPr/>
      </dsp:nvSpPr>
      <dsp:spPr>
        <a:xfrm>
          <a:off x="0" y="3405974"/>
          <a:ext cx="6190459" cy="136215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C6FFD9-8536-43D4-8EED-E084C3D5B199}">
      <dsp:nvSpPr>
        <dsp:cNvPr id="0" name=""/>
        <dsp:cNvSpPr/>
      </dsp:nvSpPr>
      <dsp:spPr>
        <a:xfrm>
          <a:off x="412052" y="3712459"/>
          <a:ext cx="749186" cy="7491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0D12D15-214B-49A0-AB4E-8C07C637B3E7}">
      <dsp:nvSpPr>
        <dsp:cNvPr id="0" name=""/>
        <dsp:cNvSpPr/>
      </dsp:nvSpPr>
      <dsp:spPr>
        <a:xfrm>
          <a:off x="1573291" y="3405974"/>
          <a:ext cx="2785706"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1111250">
            <a:lnSpc>
              <a:spcPct val="90000"/>
            </a:lnSpc>
            <a:spcBef>
              <a:spcPct val="0"/>
            </a:spcBef>
            <a:spcAft>
              <a:spcPct val="35000"/>
            </a:spcAft>
            <a:buNone/>
          </a:pPr>
          <a:r>
            <a:rPr lang="en-US" sz="2500" kern="1200"/>
            <a:t>“Living” documents</a:t>
          </a:r>
        </a:p>
      </dsp:txBody>
      <dsp:txXfrm>
        <a:off x="1573291" y="3405974"/>
        <a:ext cx="2785706" cy="1362156"/>
      </dsp:txXfrm>
    </dsp:sp>
    <dsp:sp modelId="{F3A68686-22A7-4C0F-8091-EA330A0A04E1}">
      <dsp:nvSpPr>
        <dsp:cNvPr id="0" name=""/>
        <dsp:cNvSpPr/>
      </dsp:nvSpPr>
      <dsp:spPr>
        <a:xfrm>
          <a:off x="4358997" y="3405974"/>
          <a:ext cx="1831461" cy="1362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162" tIns="144162" rIns="144162" bIns="144162" numCol="1" spcCol="1270" anchor="ctr" anchorCtr="0">
          <a:noAutofit/>
        </a:bodyPr>
        <a:lstStyle/>
        <a:p>
          <a:pPr marL="0" lvl="0" indent="0" algn="l" defTabSz="533400">
            <a:lnSpc>
              <a:spcPct val="90000"/>
            </a:lnSpc>
            <a:spcBef>
              <a:spcPct val="0"/>
            </a:spcBef>
            <a:spcAft>
              <a:spcPct val="35000"/>
            </a:spcAft>
            <a:buNone/>
          </a:pPr>
          <a:r>
            <a:rPr lang="en-US" sz="1200" kern="1200"/>
            <a:t>Continuously updated</a:t>
          </a:r>
        </a:p>
      </dsp:txBody>
      <dsp:txXfrm>
        <a:off x="4358997" y="3405974"/>
        <a:ext cx="1831461" cy="136215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9D8DA-397F-4031-A15C-8EDFE706D028}">
      <dsp:nvSpPr>
        <dsp:cNvPr id="0" name=""/>
        <dsp:cNvSpPr/>
      </dsp:nvSpPr>
      <dsp:spPr>
        <a:xfrm>
          <a:off x="2116199" y="251214"/>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184872-29F8-4510-B256-4C054C6E3A97}">
      <dsp:nvSpPr>
        <dsp:cNvPr id="0" name=""/>
        <dsp:cNvSpPr/>
      </dsp:nvSpPr>
      <dsp:spPr>
        <a:xfrm>
          <a:off x="712199" y="18970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b="1"/>
          </a:pPr>
          <a:r>
            <a:rPr lang="en-US" sz="1700" kern="1200" dirty="0"/>
            <a:t>Contact Sara Feaser at the Pennsylvania Chiefs of Police Association </a:t>
          </a:r>
        </a:p>
      </dsp:txBody>
      <dsp:txXfrm>
        <a:off x="712199" y="1897044"/>
        <a:ext cx="4320000" cy="648000"/>
      </dsp:txXfrm>
    </dsp:sp>
    <dsp:sp modelId="{0A50CFED-1F6D-4B17-BD20-AB0E4AF4D359}">
      <dsp:nvSpPr>
        <dsp:cNvPr id="0" name=""/>
        <dsp:cNvSpPr/>
      </dsp:nvSpPr>
      <dsp:spPr>
        <a:xfrm>
          <a:off x="712199" y="2607290"/>
          <a:ext cx="4320000" cy="75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Must be enrolled in the accreditation program or an accredited agency</a:t>
          </a:r>
        </a:p>
      </dsp:txBody>
      <dsp:txXfrm>
        <a:off x="712199" y="2607290"/>
        <a:ext cx="4320000" cy="756232"/>
      </dsp:txXfrm>
    </dsp:sp>
    <dsp:sp modelId="{6CE2BFD5-5821-4FAB-A221-5CCCEF13F69E}">
      <dsp:nvSpPr>
        <dsp:cNvPr id="0" name=""/>
        <dsp:cNvSpPr/>
      </dsp:nvSpPr>
      <dsp:spPr>
        <a:xfrm>
          <a:off x="7192199" y="251214"/>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314B258-3D53-4440-B581-23C77EA0F209}">
      <dsp:nvSpPr>
        <dsp:cNvPr id="0" name=""/>
        <dsp:cNvSpPr/>
      </dsp:nvSpPr>
      <dsp:spPr>
        <a:xfrm>
          <a:off x="5788199" y="1897044"/>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b="1"/>
          </a:pPr>
          <a:r>
            <a:rPr lang="en-US" sz="1700" kern="1200" dirty="0">
              <a:solidFill>
                <a:schemeClr val="tx1"/>
              </a:solidFill>
              <a:hlinkClick xmlns:r="http://schemas.openxmlformats.org/officeDocument/2006/relationships" r:id="rId5">
                <a:extLst>
                  <a:ext uri="{A12FA001-AC4F-418D-AE19-62706E023703}">
                    <ahyp:hlinkClr xmlns:ahyp="http://schemas.microsoft.com/office/drawing/2018/hyperlinkcolor" val="tx"/>
                  </a:ext>
                </a:extLst>
              </a:hlinkClick>
            </a:rPr>
            <a:t>www.powerdms.com</a:t>
          </a:r>
          <a:endParaRPr lang="en-US" sz="1700" kern="1200" dirty="0">
            <a:solidFill>
              <a:schemeClr val="tx1"/>
            </a:solidFill>
          </a:endParaRPr>
        </a:p>
      </dsp:txBody>
      <dsp:txXfrm>
        <a:off x="5788199" y="1897044"/>
        <a:ext cx="4320000" cy="648000"/>
      </dsp:txXfrm>
    </dsp:sp>
    <dsp:sp modelId="{6E49A088-B38E-4D53-BF5B-3FF0DB9F631C}">
      <dsp:nvSpPr>
        <dsp:cNvPr id="0" name=""/>
        <dsp:cNvSpPr/>
      </dsp:nvSpPr>
      <dsp:spPr>
        <a:xfrm>
          <a:off x="5788199" y="2607290"/>
          <a:ext cx="4320000" cy="7562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Site Key</a:t>
          </a:r>
        </a:p>
        <a:p>
          <a:pPr marL="0" lvl="0" indent="0" algn="ctr" defTabSz="577850">
            <a:lnSpc>
              <a:spcPct val="100000"/>
            </a:lnSpc>
            <a:spcBef>
              <a:spcPct val="0"/>
            </a:spcBef>
            <a:spcAft>
              <a:spcPct val="35000"/>
            </a:spcAft>
            <a:buNone/>
          </a:pPr>
          <a:r>
            <a:rPr lang="en-US" sz="1300" kern="1200" dirty="0"/>
            <a:t>Username</a:t>
          </a:r>
        </a:p>
        <a:p>
          <a:pPr marL="0" lvl="0" indent="0" algn="ctr" defTabSz="577850">
            <a:lnSpc>
              <a:spcPct val="100000"/>
            </a:lnSpc>
            <a:spcBef>
              <a:spcPct val="0"/>
            </a:spcBef>
            <a:spcAft>
              <a:spcPct val="35000"/>
            </a:spcAft>
            <a:buNone/>
          </a:pPr>
          <a:r>
            <a:rPr lang="en-US" sz="1300" kern="1200" dirty="0"/>
            <a:t>Password</a:t>
          </a:r>
        </a:p>
      </dsp:txBody>
      <dsp:txXfrm>
        <a:off x="5788199" y="2607290"/>
        <a:ext cx="4320000" cy="75623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51849-8769-4E76-9812-59E396C2EAE8}">
      <dsp:nvSpPr>
        <dsp:cNvPr id="0" name=""/>
        <dsp:cNvSpPr/>
      </dsp:nvSpPr>
      <dsp:spPr>
        <a:xfrm>
          <a:off x="0" y="587394"/>
          <a:ext cx="10820398" cy="108442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CE093-1393-47FE-9AD2-58DF7491CF9A}">
      <dsp:nvSpPr>
        <dsp:cNvPr id="0" name=""/>
        <dsp:cNvSpPr/>
      </dsp:nvSpPr>
      <dsp:spPr>
        <a:xfrm>
          <a:off x="328037" y="831389"/>
          <a:ext cx="596431" cy="5964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E8F3B6-A983-49FD-BA34-0085C0749FE3}">
      <dsp:nvSpPr>
        <dsp:cNvPr id="0" name=""/>
        <dsp:cNvSpPr/>
      </dsp:nvSpPr>
      <dsp:spPr>
        <a:xfrm>
          <a:off x="1252506" y="587394"/>
          <a:ext cx="956789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1111250">
            <a:lnSpc>
              <a:spcPct val="100000"/>
            </a:lnSpc>
            <a:spcBef>
              <a:spcPct val="0"/>
            </a:spcBef>
            <a:spcAft>
              <a:spcPct val="35000"/>
            </a:spcAft>
            <a:buNone/>
          </a:pPr>
          <a:r>
            <a:rPr lang="en-US" sz="2500" kern="1200" dirty="0"/>
            <a:t>Proofs of Compliance</a:t>
          </a:r>
        </a:p>
      </dsp:txBody>
      <dsp:txXfrm>
        <a:off x="1252506" y="587394"/>
        <a:ext cx="9567892" cy="1084421"/>
      </dsp:txXfrm>
    </dsp:sp>
    <dsp:sp modelId="{10D1E8F1-87EE-4312-8090-641EFB5D8BE1}">
      <dsp:nvSpPr>
        <dsp:cNvPr id="0" name=""/>
        <dsp:cNvSpPr/>
      </dsp:nvSpPr>
      <dsp:spPr>
        <a:xfrm>
          <a:off x="0" y="1942921"/>
          <a:ext cx="10820398" cy="108442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05B1B-74EE-4AD7-AEBE-52CA552FED88}">
      <dsp:nvSpPr>
        <dsp:cNvPr id="0" name=""/>
        <dsp:cNvSpPr/>
      </dsp:nvSpPr>
      <dsp:spPr>
        <a:xfrm>
          <a:off x="328037" y="2186916"/>
          <a:ext cx="596431" cy="5964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5BD087-3849-4BCE-9470-21FE375681EA}">
      <dsp:nvSpPr>
        <dsp:cNvPr id="0" name=""/>
        <dsp:cNvSpPr/>
      </dsp:nvSpPr>
      <dsp:spPr>
        <a:xfrm>
          <a:off x="1252506" y="1942921"/>
          <a:ext cx="4869179"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1111250">
            <a:lnSpc>
              <a:spcPct val="100000"/>
            </a:lnSpc>
            <a:spcBef>
              <a:spcPct val="0"/>
            </a:spcBef>
            <a:spcAft>
              <a:spcPct val="35000"/>
            </a:spcAft>
            <a:buNone/>
          </a:pPr>
          <a:r>
            <a:rPr lang="en-US" sz="2500" kern="1200"/>
            <a:t>Notes</a:t>
          </a:r>
        </a:p>
      </dsp:txBody>
      <dsp:txXfrm>
        <a:off x="1252506" y="1942921"/>
        <a:ext cx="4869179" cy="1084421"/>
      </dsp:txXfrm>
    </dsp:sp>
    <dsp:sp modelId="{F11A9DC4-DB13-407C-A1B6-83AC4BCBFC39}">
      <dsp:nvSpPr>
        <dsp:cNvPr id="0" name=""/>
        <dsp:cNvSpPr/>
      </dsp:nvSpPr>
      <dsp:spPr>
        <a:xfrm>
          <a:off x="6121686" y="1942921"/>
          <a:ext cx="4698712" cy="1084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768" tIns="114768" rIns="114768" bIns="114768" numCol="1" spcCol="1270" anchor="ctr" anchorCtr="0">
          <a:noAutofit/>
        </a:bodyPr>
        <a:lstStyle/>
        <a:p>
          <a:pPr marL="0" lvl="0" indent="0" algn="l" defTabSz="800100">
            <a:lnSpc>
              <a:spcPct val="100000"/>
            </a:lnSpc>
            <a:spcBef>
              <a:spcPct val="0"/>
            </a:spcBef>
            <a:spcAft>
              <a:spcPct val="35000"/>
            </a:spcAft>
            <a:buNone/>
          </a:pPr>
          <a:r>
            <a:rPr lang="en-US" sz="1800" kern="1200"/>
            <a:t>How proofs are to be shown</a:t>
          </a:r>
        </a:p>
        <a:p>
          <a:pPr marL="0" lvl="0" indent="0" algn="l" defTabSz="800100">
            <a:lnSpc>
              <a:spcPct val="100000"/>
            </a:lnSpc>
            <a:spcBef>
              <a:spcPct val="0"/>
            </a:spcBef>
            <a:spcAft>
              <a:spcPct val="35000"/>
            </a:spcAft>
            <a:buNone/>
          </a:pPr>
          <a:r>
            <a:rPr lang="en-US" sz="1800" kern="1200"/>
            <a:t>Address specifc issues</a:t>
          </a:r>
        </a:p>
      </dsp:txBody>
      <dsp:txXfrm>
        <a:off x="6121686" y="1942921"/>
        <a:ext cx="4698712" cy="1084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40A608-B165-4479-A8E5-D495D0B07ACD}">
      <dsp:nvSpPr>
        <dsp:cNvPr id="0" name=""/>
        <dsp:cNvSpPr/>
      </dsp:nvSpPr>
      <dsp:spPr>
        <a:xfrm>
          <a:off x="1047640" y="58328"/>
          <a:ext cx="756356" cy="756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22DFA-F9DA-448E-8EBB-2578C13D6F10}">
      <dsp:nvSpPr>
        <dsp:cNvPr id="0" name=""/>
        <dsp:cNvSpPr/>
      </dsp:nvSpPr>
      <dsp:spPr>
        <a:xfrm>
          <a:off x="1206475" y="217163"/>
          <a:ext cx="438687" cy="438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DA010C0-5177-4E96-B309-2BBA5822E059}">
      <dsp:nvSpPr>
        <dsp:cNvPr id="0" name=""/>
        <dsp:cNvSpPr/>
      </dsp:nvSpPr>
      <dsp:spPr>
        <a:xfrm>
          <a:off x="1966073"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Interested</a:t>
          </a:r>
        </a:p>
      </dsp:txBody>
      <dsp:txXfrm>
        <a:off x="1966073" y="58328"/>
        <a:ext cx="1782841" cy="756356"/>
      </dsp:txXfrm>
    </dsp:sp>
    <dsp:sp modelId="{8024A679-629C-4204-B6B5-543E4F6EE47E}">
      <dsp:nvSpPr>
        <dsp:cNvPr id="0" name=""/>
        <dsp:cNvSpPr/>
      </dsp:nvSpPr>
      <dsp:spPr>
        <a:xfrm>
          <a:off x="4059562" y="58328"/>
          <a:ext cx="756356" cy="7563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61811-8FB5-4C48-957B-7DE3F4150496}">
      <dsp:nvSpPr>
        <dsp:cNvPr id="0" name=""/>
        <dsp:cNvSpPr/>
      </dsp:nvSpPr>
      <dsp:spPr>
        <a:xfrm>
          <a:off x="4218396" y="217163"/>
          <a:ext cx="438687" cy="438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68D615-AA7B-4F87-8BBD-010944DEBE64}">
      <dsp:nvSpPr>
        <dsp:cNvPr id="0" name=""/>
        <dsp:cNvSpPr/>
      </dsp:nvSpPr>
      <dsp:spPr>
        <a:xfrm>
          <a:off x="4977995"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Organized</a:t>
          </a:r>
        </a:p>
      </dsp:txBody>
      <dsp:txXfrm>
        <a:off x="4977995" y="58328"/>
        <a:ext cx="1782841" cy="756356"/>
      </dsp:txXfrm>
    </dsp:sp>
    <dsp:sp modelId="{8BE0660E-29F2-40B7-BBEE-90A1EEFE90B9}">
      <dsp:nvSpPr>
        <dsp:cNvPr id="0" name=""/>
        <dsp:cNvSpPr/>
      </dsp:nvSpPr>
      <dsp:spPr>
        <a:xfrm>
          <a:off x="7071483" y="58328"/>
          <a:ext cx="756356" cy="7563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39F2F-1071-457F-9C44-BF5BA571FC5E}">
      <dsp:nvSpPr>
        <dsp:cNvPr id="0" name=""/>
        <dsp:cNvSpPr/>
      </dsp:nvSpPr>
      <dsp:spPr>
        <a:xfrm>
          <a:off x="7230318" y="217163"/>
          <a:ext cx="438687" cy="438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ED9D1B-A700-4E63-AEA1-D3B4B002FF38}">
      <dsp:nvSpPr>
        <dsp:cNvPr id="0" name=""/>
        <dsp:cNvSpPr/>
      </dsp:nvSpPr>
      <dsp:spPr>
        <a:xfrm>
          <a:off x="7989917" y="58328"/>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Dedicated</a:t>
          </a:r>
        </a:p>
      </dsp:txBody>
      <dsp:txXfrm>
        <a:off x="7989917" y="58328"/>
        <a:ext cx="1782841" cy="756356"/>
      </dsp:txXfrm>
    </dsp:sp>
    <dsp:sp modelId="{AA6345D1-2813-41E8-8188-67406CB2D130}">
      <dsp:nvSpPr>
        <dsp:cNvPr id="0" name=""/>
        <dsp:cNvSpPr/>
      </dsp:nvSpPr>
      <dsp:spPr>
        <a:xfrm>
          <a:off x="1047640" y="1429190"/>
          <a:ext cx="756356" cy="7563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954F1-0392-4302-92AC-85AF514B3D64}">
      <dsp:nvSpPr>
        <dsp:cNvPr id="0" name=""/>
        <dsp:cNvSpPr/>
      </dsp:nvSpPr>
      <dsp:spPr>
        <a:xfrm>
          <a:off x="1206475" y="1588025"/>
          <a:ext cx="438687" cy="438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81EB5D1-7F97-43B0-AA65-4EC38D409C68}">
      <dsp:nvSpPr>
        <dsp:cNvPr id="0" name=""/>
        <dsp:cNvSpPr/>
      </dsp:nvSpPr>
      <dsp:spPr>
        <a:xfrm>
          <a:off x="1966073"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Innovative</a:t>
          </a:r>
        </a:p>
      </dsp:txBody>
      <dsp:txXfrm>
        <a:off x="1966073" y="1429190"/>
        <a:ext cx="1782841" cy="756356"/>
      </dsp:txXfrm>
    </dsp:sp>
    <dsp:sp modelId="{35C3257B-ACE0-4CFE-96B3-8E282E0E6655}">
      <dsp:nvSpPr>
        <dsp:cNvPr id="0" name=""/>
        <dsp:cNvSpPr/>
      </dsp:nvSpPr>
      <dsp:spPr>
        <a:xfrm>
          <a:off x="4059562" y="1429190"/>
          <a:ext cx="756356" cy="75635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6C799E-0468-4DDD-96C7-9A314529F785}">
      <dsp:nvSpPr>
        <dsp:cNvPr id="0" name=""/>
        <dsp:cNvSpPr/>
      </dsp:nvSpPr>
      <dsp:spPr>
        <a:xfrm>
          <a:off x="4218396" y="1588025"/>
          <a:ext cx="438687" cy="4386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80EDD-8F31-4034-9EF4-33D0FF2B12C4}">
      <dsp:nvSpPr>
        <dsp:cNvPr id="0" name=""/>
        <dsp:cNvSpPr/>
      </dsp:nvSpPr>
      <dsp:spPr>
        <a:xfrm>
          <a:off x="4977995"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Knowledge of Agency Operations</a:t>
          </a:r>
        </a:p>
      </dsp:txBody>
      <dsp:txXfrm>
        <a:off x="4977995" y="1429190"/>
        <a:ext cx="1782841" cy="756356"/>
      </dsp:txXfrm>
    </dsp:sp>
    <dsp:sp modelId="{E5CEAA6A-21A2-49DA-930D-4CFB39779CF3}">
      <dsp:nvSpPr>
        <dsp:cNvPr id="0" name=""/>
        <dsp:cNvSpPr/>
      </dsp:nvSpPr>
      <dsp:spPr>
        <a:xfrm>
          <a:off x="7071483" y="1429190"/>
          <a:ext cx="756356" cy="7563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23F22D-B442-4403-9B24-42BAC0FC8A69}">
      <dsp:nvSpPr>
        <dsp:cNvPr id="0" name=""/>
        <dsp:cNvSpPr/>
      </dsp:nvSpPr>
      <dsp:spPr>
        <a:xfrm>
          <a:off x="7230318" y="1588025"/>
          <a:ext cx="438687" cy="4386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CF6AEA-AEF3-4A10-8ED8-2BD1246806F8}">
      <dsp:nvSpPr>
        <dsp:cNvPr id="0" name=""/>
        <dsp:cNvSpPr/>
      </dsp:nvSpPr>
      <dsp:spPr>
        <a:xfrm>
          <a:off x="7989917" y="1429190"/>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Understand the role of “politics” within their agency</a:t>
          </a:r>
        </a:p>
      </dsp:txBody>
      <dsp:txXfrm>
        <a:off x="7989917" y="1429190"/>
        <a:ext cx="1782841" cy="756356"/>
      </dsp:txXfrm>
    </dsp:sp>
    <dsp:sp modelId="{FD882BFF-352D-42C6-8BD3-6F33DB356D6A}">
      <dsp:nvSpPr>
        <dsp:cNvPr id="0" name=""/>
        <dsp:cNvSpPr/>
      </dsp:nvSpPr>
      <dsp:spPr>
        <a:xfrm>
          <a:off x="1047640" y="2800052"/>
          <a:ext cx="756356" cy="7563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8C76DF-412D-46FB-B9E6-CC80143BE914}">
      <dsp:nvSpPr>
        <dsp:cNvPr id="0" name=""/>
        <dsp:cNvSpPr/>
      </dsp:nvSpPr>
      <dsp:spPr>
        <a:xfrm>
          <a:off x="1206475" y="2958887"/>
          <a:ext cx="438687" cy="43868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328B3D-64AF-41A3-8D58-DF21AB8DE953}">
      <dsp:nvSpPr>
        <dsp:cNvPr id="0" name=""/>
        <dsp:cNvSpPr/>
      </dsp:nvSpPr>
      <dsp:spPr>
        <a:xfrm>
          <a:off x="1966073"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Communication skills</a:t>
          </a:r>
        </a:p>
      </dsp:txBody>
      <dsp:txXfrm>
        <a:off x="1966073" y="2800052"/>
        <a:ext cx="1782841" cy="756356"/>
      </dsp:txXfrm>
    </dsp:sp>
    <dsp:sp modelId="{D06B6AD4-B032-4772-87B9-0788AEB0B239}">
      <dsp:nvSpPr>
        <dsp:cNvPr id="0" name=""/>
        <dsp:cNvSpPr/>
      </dsp:nvSpPr>
      <dsp:spPr>
        <a:xfrm>
          <a:off x="4059562" y="2800052"/>
          <a:ext cx="756356" cy="75635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35749-FE28-4DB3-BBE2-BCB6B1CB9E6B}">
      <dsp:nvSpPr>
        <dsp:cNvPr id="0" name=""/>
        <dsp:cNvSpPr/>
      </dsp:nvSpPr>
      <dsp:spPr>
        <a:xfrm>
          <a:off x="4218396" y="2958887"/>
          <a:ext cx="438687" cy="43868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F63996-3D6E-4AEE-8AA6-CC831263AA86}">
      <dsp:nvSpPr>
        <dsp:cNvPr id="0" name=""/>
        <dsp:cNvSpPr/>
      </dsp:nvSpPr>
      <dsp:spPr>
        <a:xfrm>
          <a:off x="4977995"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Computer skills</a:t>
          </a:r>
        </a:p>
      </dsp:txBody>
      <dsp:txXfrm>
        <a:off x="4977995" y="2800052"/>
        <a:ext cx="1782841" cy="756356"/>
      </dsp:txXfrm>
    </dsp:sp>
    <dsp:sp modelId="{219676F1-F243-433E-BF70-B61CF479132F}">
      <dsp:nvSpPr>
        <dsp:cNvPr id="0" name=""/>
        <dsp:cNvSpPr/>
      </dsp:nvSpPr>
      <dsp:spPr>
        <a:xfrm>
          <a:off x="7071483" y="2800052"/>
          <a:ext cx="756356" cy="75635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DD26DB-EE6C-48A8-ACD3-2F74CCC39076}">
      <dsp:nvSpPr>
        <dsp:cNvPr id="0" name=""/>
        <dsp:cNvSpPr/>
      </dsp:nvSpPr>
      <dsp:spPr>
        <a:xfrm>
          <a:off x="7230318" y="2958887"/>
          <a:ext cx="438687" cy="438687"/>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F85FB55-4AB0-4706-9594-64337C3945C4}">
      <dsp:nvSpPr>
        <dsp:cNvPr id="0" name=""/>
        <dsp:cNvSpPr/>
      </dsp:nvSpPr>
      <dsp:spPr>
        <a:xfrm>
          <a:off x="7989917" y="2800052"/>
          <a:ext cx="1782841" cy="756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t>Writing skills</a:t>
          </a:r>
        </a:p>
      </dsp:txBody>
      <dsp:txXfrm>
        <a:off x="7989917" y="2800052"/>
        <a:ext cx="1782841" cy="7563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3E1B1-42DB-4DA4-A241-0B88BA5ADB97}">
      <dsp:nvSpPr>
        <dsp:cNvPr id="0" name=""/>
        <dsp:cNvSpPr/>
      </dsp:nvSpPr>
      <dsp:spPr>
        <a:xfrm>
          <a:off x="0" y="0"/>
          <a:ext cx="10255250" cy="0"/>
        </a:xfrm>
        <a:prstGeom prst="line">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BD4A87-6E1F-45AF-B039-24D0A5E2837F}">
      <dsp:nvSpPr>
        <dsp:cNvPr id="0" name=""/>
        <dsp:cNvSpPr/>
      </dsp:nvSpPr>
      <dsp:spPr>
        <a:xfrm>
          <a:off x="0" y="0"/>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Nomination Vs. Selection </a:t>
          </a:r>
        </a:p>
      </dsp:txBody>
      <dsp:txXfrm>
        <a:off x="0" y="0"/>
        <a:ext cx="10255250" cy="850942"/>
      </dsp:txXfrm>
    </dsp:sp>
    <dsp:sp modelId="{64EA52A5-7262-4DA7-A420-594AFA63D015}">
      <dsp:nvSpPr>
        <dsp:cNvPr id="0" name=""/>
        <dsp:cNvSpPr/>
      </dsp:nvSpPr>
      <dsp:spPr>
        <a:xfrm>
          <a:off x="0" y="850941"/>
          <a:ext cx="10255250" cy="0"/>
        </a:xfrm>
        <a:prstGeom prst="line">
          <a:avLst/>
        </a:prstGeom>
        <a:solidFill>
          <a:schemeClr val="accent2">
            <a:hueOff val="37813"/>
            <a:satOff val="4346"/>
            <a:lumOff val="-3464"/>
            <a:alphaOff val="0"/>
          </a:schemeClr>
        </a:solidFill>
        <a:ln w="15875" cap="rnd" cmpd="sng" algn="ctr">
          <a:solidFill>
            <a:schemeClr val="accent2">
              <a:hueOff val="37813"/>
              <a:satOff val="4346"/>
              <a:lumOff val="-34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73D0F6-6900-45FD-8DA3-77C53AD1C35F}">
      <dsp:nvSpPr>
        <dsp:cNvPr id="0" name=""/>
        <dsp:cNvSpPr/>
      </dsp:nvSpPr>
      <dsp:spPr>
        <a:xfrm>
          <a:off x="0" y="850942"/>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Volunteer vs. Voluntold	</a:t>
          </a:r>
        </a:p>
      </dsp:txBody>
      <dsp:txXfrm>
        <a:off x="0" y="850942"/>
        <a:ext cx="10255250" cy="850942"/>
      </dsp:txXfrm>
    </dsp:sp>
    <dsp:sp modelId="{8CB7B435-849B-41C3-BD94-6EF251D4DF8D}">
      <dsp:nvSpPr>
        <dsp:cNvPr id="0" name=""/>
        <dsp:cNvSpPr/>
      </dsp:nvSpPr>
      <dsp:spPr>
        <a:xfrm>
          <a:off x="0" y="1701883"/>
          <a:ext cx="10255250" cy="0"/>
        </a:xfrm>
        <a:prstGeom prst="line">
          <a:avLst/>
        </a:prstGeom>
        <a:solidFill>
          <a:schemeClr val="accent2">
            <a:hueOff val="75626"/>
            <a:satOff val="8693"/>
            <a:lumOff val="-6929"/>
            <a:alphaOff val="0"/>
          </a:schemeClr>
        </a:solidFill>
        <a:ln w="15875" cap="rnd" cmpd="sng" algn="ctr">
          <a:solidFill>
            <a:schemeClr val="accent2">
              <a:hueOff val="75626"/>
              <a:satOff val="8693"/>
              <a:lumOff val="-692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150FD4-C26B-4AA4-9C4C-7F3D24AA4BEE}">
      <dsp:nvSpPr>
        <dsp:cNvPr id="0" name=""/>
        <dsp:cNvSpPr/>
      </dsp:nvSpPr>
      <dsp:spPr>
        <a:xfrm>
          <a:off x="0" y="1701884"/>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Sworn vs. Non-Sworn</a:t>
          </a:r>
        </a:p>
      </dsp:txBody>
      <dsp:txXfrm>
        <a:off x="0" y="1701884"/>
        <a:ext cx="10255250" cy="850942"/>
      </dsp:txXfrm>
    </dsp:sp>
    <dsp:sp modelId="{FBF2527D-6BF6-498D-819B-7C96FCFF2053}">
      <dsp:nvSpPr>
        <dsp:cNvPr id="0" name=""/>
        <dsp:cNvSpPr/>
      </dsp:nvSpPr>
      <dsp:spPr>
        <a:xfrm>
          <a:off x="0" y="2552826"/>
          <a:ext cx="10255250" cy="0"/>
        </a:xfrm>
        <a:prstGeom prst="line">
          <a:avLst/>
        </a:prstGeom>
        <a:solidFill>
          <a:schemeClr val="accent2">
            <a:hueOff val="113439"/>
            <a:satOff val="13039"/>
            <a:lumOff val="-10393"/>
            <a:alphaOff val="0"/>
          </a:schemeClr>
        </a:solidFill>
        <a:ln w="15875" cap="rnd" cmpd="sng" algn="ctr">
          <a:solidFill>
            <a:schemeClr val="accent2">
              <a:hueOff val="113439"/>
              <a:satOff val="13039"/>
              <a:lumOff val="-103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1AD41-9D6F-47A1-AC2B-A36E67C6EB61}">
      <dsp:nvSpPr>
        <dsp:cNvPr id="0" name=""/>
        <dsp:cNvSpPr/>
      </dsp:nvSpPr>
      <dsp:spPr>
        <a:xfrm>
          <a:off x="0" y="2552826"/>
          <a:ext cx="10255250" cy="850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defRPr cap="all"/>
          </a:pPr>
          <a:r>
            <a:rPr lang="en-US" sz="3600" kern="1200" dirty="0"/>
            <a:t>Rank vs. No Rank</a:t>
          </a:r>
        </a:p>
      </dsp:txBody>
      <dsp:txXfrm>
        <a:off x="0" y="2552826"/>
        <a:ext cx="10255250" cy="8509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D0BF8-AC67-491D-8EF7-1696AA55F3EC}">
      <dsp:nvSpPr>
        <dsp:cNvPr id="0" name=""/>
        <dsp:cNvSpPr/>
      </dsp:nvSpPr>
      <dsp:spPr>
        <a:xfrm>
          <a:off x="0" y="29773"/>
          <a:ext cx="7493137" cy="815490"/>
        </a:xfrm>
        <a:prstGeom prst="round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Acknowledgement</a:t>
          </a:r>
        </a:p>
      </dsp:txBody>
      <dsp:txXfrm>
        <a:off x="39809" y="69582"/>
        <a:ext cx="7413519" cy="735872"/>
      </dsp:txXfrm>
    </dsp:sp>
    <dsp:sp modelId="{532E7950-D73C-433C-90EF-0CE2FEBEF036}">
      <dsp:nvSpPr>
        <dsp:cNvPr id="0" name=""/>
        <dsp:cNvSpPr/>
      </dsp:nvSpPr>
      <dsp:spPr>
        <a:xfrm>
          <a:off x="0" y="943183"/>
          <a:ext cx="7493137" cy="815490"/>
        </a:xfrm>
        <a:prstGeom prst="round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Administrative</a:t>
          </a:r>
        </a:p>
      </dsp:txBody>
      <dsp:txXfrm>
        <a:off x="39809" y="982992"/>
        <a:ext cx="7413519" cy="735872"/>
      </dsp:txXfrm>
    </dsp:sp>
    <dsp:sp modelId="{C32C947F-2AE2-468F-B6AB-87CAE0AC91AC}">
      <dsp:nvSpPr>
        <dsp:cNvPr id="0" name=""/>
        <dsp:cNvSpPr/>
      </dsp:nvSpPr>
      <dsp:spPr>
        <a:xfrm>
          <a:off x="0" y="1856593"/>
          <a:ext cx="7493137" cy="815490"/>
        </a:xfrm>
        <a:prstGeom prst="round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Standards</a:t>
          </a:r>
        </a:p>
      </dsp:txBody>
      <dsp:txXfrm>
        <a:off x="39809" y="1896402"/>
        <a:ext cx="7413519" cy="735872"/>
      </dsp:txXfrm>
    </dsp:sp>
    <dsp:sp modelId="{2EE07D5A-3E9B-440D-9E6B-DC9AF85AE475}">
      <dsp:nvSpPr>
        <dsp:cNvPr id="0" name=""/>
        <dsp:cNvSpPr/>
      </dsp:nvSpPr>
      <dsp:spPr>
        <a:xfrm>
          <a:off x="0" y="2770003"/>
          <a:ext cx="7493137" cy="815490"/>
        </a:xfrm>
        <a:prstGeom prst="roundRect">
          <a:avLst/>
        </a:prstGeom>
        <a:solidFill>
          <a:schemeClr val="accent1">
            <a:hueOff val="0"/>
            <a:satOff val="0"/>
            <a:lumOff val="0"/>
            <a:alphaOff val="0"/>
          </a:schemeClr>
        </a:solidFill>
        <a:ln w="2857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Assessor</a:t>
          </a:r>
        </a:p>
      </dsp:txBody>
      <dsp:txXfrm>
        <a:off x="39809" y="2809812"/>
        <a:ext cx="7413519" cy="7358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0CFE1-51EB-4F5B-93CB-E5CEC395522D}">
      <dsp:nvSpPr>
        <dsp:cNvPr id="0" name=""/>
        <dsp:cNvSpPr/>
      </dsp:nvSpPr>
      <dsp:spPr>
        <a:xfrm>
          <a:off x="0" y="1765"/>
          <a:ext cx="10820398"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EA3622D-959B-46F3-9B01-A2B0C5289F65}">
      <dsp:nvSpPr>
        <dsp:cNvPr id="0" name=""/>
        <dsp:cNvSpPr/>
      </dsp:nvSpPr>
      <dsp:spPr>
        <a:xfrm>
          <a:off x="0" y="1765"/>
          <a:ext cx="10820398" cy="120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Standards with no bullets = 65  </a:t>
          </a:r>
        </a:p>
      </dsp:txBody>
      <dsp:txXfrm>
        <a:off x="0" y="1765"/>
        <a:ext cx="10820398" cy="1203735"/>
      </dsp:txXfrm>
    </dsp:sp>
    <dsp:sp modelId="{91FC4AEF-9C3D-4D3E-A35C-87C87334A101}">
      <dsp:nvSpPr>
        <dsp:cNvPr id="0" name=""/>
        <dsp:cNvSpPr/>
      </dsp:nvSpPr>
      <dsp:spPr>
        <a:xfrm>
          <a:off x="0" y="1205501"/>
          <a:ext cx="10820398"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EBAA6AE-88A0-45CC-AFF6-1C80E5BEE242}">
      <dsp:nvSpPr>
        <dsp:cNvPr id="0" name=""/>
        <dsp:cNvSpPr/>
      </dsp:nvSpPr>
      <dsp:spPr>
        <a:xfrm>
          <a:off x="0" y="1205501"/>
          <a:ext cx="10820398" cy="120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Standards with 2-13 bullets =  75 =  323 bullets</a:t>
          </a:r>
        </a:p>
      </dsp:txBody>
      <dsp:txXfrm>
        <a:off x="0" y="1205501"/>
        <a:ext cx="10820398" cy="1203735"/>
      </dsp:txXfrm>
    </dsp:sp>
    <dsp:sp modelId="{8DA23586-AA95-4205-AA8D-B59939F72930}">
      <dsp:nvSpPr>
        <dsp:cNvPr id="0" name=""/>
        <dsp:cNvSpPr/>
      </dsp:nvSpPr>
      <dsp:spPr>
        <a:xfrm>
          <a:off x="0" y="2409236"/>
          <a:ext cx="10820398" cy="0"/>
        </a:xfrm>
        <a:prstGeom prst="line">
          <a:avLst/>
        </a:prstGeom>
        <a:solidFill>
          <a:schemeClr val="accent3">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D76A728-EDAB-4343-B75E-40DA62F75BEE}">
      <dsp:nvSpPr>
        <dsp:cNvPr id="0" name=""/>
        <dsp:cNvSpPr/>
      </dsp:nvSpPr>
      <dsp:spPr>
        <a:xfrm>
          <a:off x="0" y="2409236"/>
          <a:ext cx="10820398" cy="120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ctr" defTabSz="1689100">
            <a:lnSpc>
              <a:spcPct val="90000"/>
            </a:lnSpc>
            <a:spcBef>
              <a:spcPct val="0"/>
            </a:spcBef>
            <a:spcAft>
              <a:spcPct val="35000"/>
            </a:spcAft>
            <a:buNone/>
          </a:pPr>
          <a:r>
            <a:rPr lang="en-US" sz="3800" b="1" kern="1200" dirty="0">
              <a:solidFill>
                <a:srgbClr val="FF0000"/>
              </a:solidFill>
            </a:rPr>
            <a:t> 388 Best Practices</a:t>
          </a:r>
        </a:p>
      </dsp:txBody>
      <dsp:txXfrm>
        <a:off x="0" y="2409236"/>
        <a:ext cx="10820398" cy="12037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D186F-8D04-4196-9F02-C3343CFEA809}">
      <dsp:nvSpPr>
        <dsp:cNvPr id="0" name=""/>
        <dsp:cNvSpPr/>
      </dsp:nvSpPr>
      <dsp:spPr>
        <a:xfrm>
          <a:off x="0" y="1500"/>
          <a:ext cx="10820398" cy="76036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EE83A9-E986-416F-BA00-1EC7198D8594}">
      <dsp:nvSpPr>
        <dsp:cNvPr id="0" name=""/>
        <dsp:cNvSpPr/>
      </dsp:nvSpPr>
      <dsp:spPr>
        <a:xfrm>
          <a:off x="230010" y="172582"/>
          <a:ext cx="418201" cy="41820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EA30A80-B4F2-4811-827F-D6DA03CDD504}">
      <dsp:nvSpPr>
        <dsp:cNvPr id="0" name=""/>
        <dsp:cNvSpPr/>
      </dsp:nvSpPr>
      <dsp:spPr>
        <a:xfrm>
          <a:off x="878222" y="1500"/>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dirty="0"/>
            <a:t>Organization and Management Role ~ Chapter 1</a:t>
          </a:r>
        </a:p>
      </dsp:txBody>
      <dsp:txXfrm>
        <a:off x="878222" y="1500"/>
        <a:ext cx="9942176" cy="760365"/>
      </dsp:txXfrm>
    </dsp:sp>
    <dsp:sp modelId="{E0EBC0C9-CD14-4886-B8BB-8798B72E16B2}">
      <dsp:nvSpPr>
        <dsp:cNvPr id="0" name=""/>
        <dsp:cNvSpPr/>
      </dsp:nvSpPr>
      <dsp:spPr>
        <a:xfrm>
          <a:off x="0" y="951957"/>
          <a:ext cx="10820398" cy="76036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A71AB-FD60-45BB-B988-2EA9075D4A3B}">
      <dsp:nvSpPr>
        <dsp:cNvPr id="0" name=""/>
        <dsp:cNvSpPr/>
      </dsp:nvSpPr>
      <dsp:spPr>
        <a:xfrm>
          <a:off x="230010" y="1123039"/>
          <a:ext cx="418201" cy="41820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02450DA-823E-443A-920F-0AD10FE6706F}">
      <dsp:nvSpPr>
        <dsp:cNvPr id="0" name=""/>
        <dsp:cNvSpPr/>
      </dsp:nvSpPr>
      <dsp:spPr>
        <a:xfrm>
          <a:off x="878222" y="951957"/>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dirty="0"/>
            <a:t>Law Enforcement Functions ~ Chapter 2</a:t>
          </a:r>
        </a:p>
      </dsp:txBody>
      <dsp:txXfrm>
        <a:off x="878222" y="951957"/>
        <a:ext cx="9942176" cy="760365"/>
      </dsp:txXfrm>
    </dsp:sp>
    <dsp:sp modelId="{72987163-A67F-49E3-A390-28CA24CBDE6A}">
      <dsp:nvSpPr>
        <dsp:cNvPr id="0" name=""/>
        <dsp:cNvSpPr/>
      </dsp:nvSpPr>
      <dsp:spPr>
        <a:xfrm>
          <a:off x="0" y="1902414"/>
          <a:ext cx="10820398" cy="76036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02E3F2-F0B2-4BB2-8D08-597CAAEC8E4F}">
      <dsp:nvSpPr>
        <dsp:cNvPr id="0" name=""/>
        <dsp:cNvSpPr/>
      </dsp:nvSpPr>
      <dsp:spPr>
        <a:xfrm>
          <a:off x="230010" y="2073497"/>
          <a:ext cx="418201" cy="41820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2FB1B9-C328-4593-8E73-A79ECA8D2648}">
      <dsp:nvSpPr>
        <dsp:cNvPr id="0" name=""/>
        <dsp:cNvSpPr/>
      </dsp:nvSpPr>
      <dsp:spPr>
        <a:xfrm>
          <a:off x="878222" y="1902414"/>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dirty="0"/>
            <a:t>Staff Support Responsibilities ~ Chapter 3</a:t>
          </a:r>
        </a:p>
      </dsp:txBody>
      <dsp:txXfrm>
        <a:off x="878222" y="1902414"/>
        <a:ext cx="9942176" cy="760365"/>
      </dsp:txXfrm>
    </dsp:sp>
    <dsp:sp modelId="{E3B9D749-ED5D-4933-BCF8-CDA1DE387B2D}">
      <dsp:nvSpPr>
        <dsp:cNvPr id="0" name=""/>
        <dsp:cNvSpPr/>
      </dsp:nvSpPr>
      <dsp:spPr>
        <a:xfrm>
          <a:off x="0" y="2852871"/>
          <a:ext cx="10820398" cy="76036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70D31-9498-4665-B770-EF79412469FB}">
      <dsp:nvSpPr>
        <dsp:cNvPr id="0" name=""/>
        <dsp:cNvSpPr/>
      </dsp:nvSpPr>
      <dsp:spPr>
        <a:xfrm>
          <a:off x="230010" y="3023954"/>
          <a:ext cx="418201" cy="41820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11BF03-2A16-4269-A32D-4E084FD198E0}">
      <dsp:nvSpPr>
        <dsp:cNvPr id="0" name=""/>
        <dsp:cNvSpPr/>
      </dsp:nvSpPr>
      <dsp:spPr>
        <a:xfrm>
          <a:off x="878222" y="2852871"/>
          <a:ext cx="9942176" cy="760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72" tIns="80472" rIns="80472" bIns="80472" numCol="1" spcCol="1270" anchor="ctr" anchorCtr="0">
          <a:noAutofit/>
        </a:bodyPr>
        <a:lstStyle/>
        <a:p>
          <a:pPr marL="0" lvl="0" indent="0" algn="l" defTabSz="977900">
            <a:lnSpc>
              <a:spcPct val="90000"/>
            </a:lnSpc>
            <a:spcBef>
              <a:spcPct val="0"/>
            </a:spcBef>
            <a:spcAft>
              <a:spcPct val="35000"/>
            </a:spcAft>
            <a:buNone/>
          </a:pPr>
          <a:r>
            <a:rPr lang="en-US" sz="2200" kern="1200" dirty="0"/>
            <a:t>Legal Mandates ~ Chapter 4</a:t>
          </a:r>
        </a:p>
      </dsp:txBody>
      <dsp:txXfrm>
        <a:off x="878222" y="2852871"/>
        <a:ext cx="9942176" cy="7603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80CCF-C483-4A9F-9BE7-FB38EF79F20A}">
      <dsp:nvSpPr>
        <dsp:cNvPr id="0" name=""/>
        <dsp:cNvSpPr/>
      </dsp:nvSpPr>
      <dsp:spPr>
        <a:xfrm>
          <a:off x="0" y="1169"/>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175226-2DA0-41F0-A366-AF8BA02F8DF4}">
      <dsp:nvSpPr>
        <dsp:cNvPr id="0" name=""/>
        <dsp:cNvSpPr/>
      </dsp:nvSpPr>
      <dsp:spPr>
        <a:xfrm>
          <a:off x="150724" y="113278"/>
          <a:ext cx="274044" cy="2740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4C9C9E-6673-46EC-9C2B-54F4182EA8F6}">
      <dsp:nvSpPr>
        <dsp:cNvPr id="0" name=""/>
        <dsp:cNvSpPr/>
      </dsp:nvSpPr>
      <dsp:spPr>
        <a:xfrm>
          <a:off x="575492" y="116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Agency role and responsibilities</a:t>
          </a:r>
        </a:p>
      </dsp:txBody>
      <dsp:txXfrm>
        <a:off x="575492" y="1169"/>
        <a:ext cx="10244906" cy="498261"/>
      </dsp:txXfrm>
    </dsp:sp>
    <dsp:sp modelId="{DEAE5C60-9E67-404E-9D02-AFF1F1972B64}">
      <dsp:nvSpPr>
        <dsp:cNvPr id="0" name=""/>
        <dsp:cNvSpPr/>
      </dsp:nvSpPr>
      <dsp:spPr>
        <a:xfrm>
          <a:off x="0" y="623996"/>
          <a:ext cx="10820398" cy="4982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C6040-7385-41DE-A826-C947FCF7A1F1}">
      <dsp:nvSpPr>
        <dsp:cNvPr id="0" name=""/>
        <dsp:cNvSpPr/>
      </dsp:nvSpPr>
      <dsp:spPr>
        <a:xfrm>
          <a:off x="150724" y="736105"/>
          <a:ext cx="274044" cy="2740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39ACAD3-D8C8-427E-85B0-2DF66EAED30F}">
      <dsp:nvSpPr>
        <dsp:cNvPr id="0" name=""/>
        <dsp:cNvSpPr/>
      </dsp:nvSpPr>
      <dsp:spPr>
        <a:xfrm>
          <a:off x="575492" y="62399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Authority</a:t>
          </a:r>
        </a:p>
      </dsp:txBody>
      <dsp:txXfrm>
        <a:off x="575492" y="623996"/>
        <a:ext cx="10244906" cy="498261"/>
      </dsp:txXfrm>
    </dsp:sp>
    <dsp:sp modelId="{D70F2119-926F-4B2E-A10F-663D89C84970}">
      <dsp:nvSpPr>
        <dsp:cNvPr id="0" name=""/>
        <dsp:cNvSpPr/>
      </dsp:nvSpPr>
      <dsp:spPr>
        <a:xfrm>
          <a:off x="0" y="1246824"/>
          <a:ext cx="10820398" cy="49826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112B2-DEAC-4B33-B128-6FA0C5D2C70F}">
      <dsp:nvSpPr>
        <dsp:cNvPr id="0" name=""/>
        <dsp:cNvSpPr/>
      </dsp:nvSpPr>
      <dsp:spPr>
        <a:xfrm>
          <a:off x="150724" y="1358933"/>
          <a:ext cx="274044" cy="2740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C6D6A97-0103-4696-ACF1-94BBDEC03DD1}">
      <dsp:nvSpPr>
        <dsp:cNvPr id="0" name=""/>
        <dsp:cNvSpPr/>
      </dsp:nvSpPr>
      <dsp:spPr>
        <a:xfrm>
          <a:off x="575492" y="1246824"/>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Direction</a:t>
          </a:r>
        </a:p>
      </dsp:txBody>
      <dsp:txXfrm>
        <a:off x="575492" y="1246824"/>
        <a:ext cx="10244906" cy="498261"/>
      </dsp:txXfrm>
    </dsp:sp>
    <dsp:sp modelId="{CE701AD9-95A8-4B29-86FA-04B0645EF2A5}">
      <dsp:nvSpPr>
        <dsp:cNvPr id="0" name=""/>
        <dsp:cNvSpPr/>
      </dsp:nvSpPr>
      <dsp:spPr>
        <a:xfrm>
          <a:off x="0" y="1869651"/>
          <a:ext cx="10820398" cy="49826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45165-DF85-494D-B8CC-471AF0E91545}">
      <dsp:nvSpPr>
        <dsp:cNvPr id="0" name=""/>
        <dsp:cNvSpPr/>
      </dsp:nvSpPr>
      <dsp:spPr>
        <a:xfrm>
          <a:off x="150724" y="1981760"/>
          <a:ext cx="274044" cy="2740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41EEA4-5C5A-49D4-B38F-66AB527FEC4F}">
      <dsp:nvSpPr>
        <dsp:cNvPr id="0" name=""/>
        <dsp:cNvSpPr/>
      </dsp:nvSpPr>
      <dsp:spPr>
        <a:xfrm>
          <a:off x="575492" y="1869651"/>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Planning </a:t>
          </a:r>
        </a:p>
      </dsp:txBody>
      <dsp:txXfrm>
        <a:off x="575492" y="1869651"/>
        <a:ext cx="10244906" cy="498261"/>
      </dsp:txXfrm>
    </dsp:sp>
    <dsp:sp modelId="{8B459002-4317-45AF-8E50-F4E8133E5FDB}">
      <dsp:nvSpPr>
        <dsp:cNvPr id="0" name=""/>
        <dsp:cNvSpPr/>
      </dsp:nvSpPr>
      <dsp:spPr>
        <a:xfrm>
          <a:off x="0" y="2492479"/>
          <a:ext cx="10820398" cy="49826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5D7736-F0A5-4950-9255-9773F37C63D8}">
      <dsp:nvSpPr>
        <dsp:cNvPr id="0" name=""/>
        <dsp:cNvSpPr/>
      </dsp:nvSpPr>
      <dsp:spPr>
        <a:xfrm>
          <a:off x="150724" y="2604588"/>
          <a:ext cx="274044" cy="2740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E55F9C-6753-4768-AD4B-3E3EAFD2D02A}">
      <dsp:nvSpPr>
        <dsp:cNvPr id="0" name=""/>
        <dsp:cNvSpPr/>
      </dsp:nvSpPr>
      <dsp:spPr>
        <a:xfrm>
          <a:off x="575492" y="2492479"/>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Personnel issues</a:t>
          </a:r>
        </a:p>
      </dsp:txBody>
      <dsp:txXfrm>
        <a:off x="575492" y="2492479"/>
        <a:ext cx="10244906" cy="498261"/>
      </dsp:txXfrm>
    </dsp:sp>
    <dsp:sp modelId="{2B45E755-6108-4BF9-8FD7-E79F2520B407}">
      <dsp:nvSpPr>
        <dsp:cNvPr id="0" name=""/>
        <dsp:cNvSpPr/>
      </dsp:nvSpPr>
      <dsp:spPr>
        <a:xfrm>
          <a:off x="0" y="3115306"/>
          <a:ext cx="10820398" cy="4982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D8CE99-2501-4820-AF7E-5172B57986C0}">
      <dsp:nvSpPr>
        <dsp:cNvPr id="0" name=""/>
        <dsp:cNvSpPr/>
      </dsp:nvSpPr>
      <dsp:spPr>
        <a:xfrm>
          <a:off x="150724" y="3227415"/>
          <a:ext cx="274044" cy="2740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B34989-166F-4AED-8A01-D3B30609E03F}">
      <dsp:nvSpPr>
        <dsp:cNvPr id="0" name=""/>
        <dsp:cNvSpPr/>
      </dsp:nvSpPr>
      <dsp:spPr>
        <a:xfrm>
          <a:off x="575492" y="3115306"/>
          <a:ext cx="10244906" cy="49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733" tIns="52733" rIns="52733" bIns="52733" numCol="1" spcCol="1270" anchor="ctr" anchorCtr="0">
          <a:noAutofit/>
        </a:bodyPr>
        <a:lstStyle/>
        <a:p>
          <a:pPr marL="0" lvl="0" indent="0" algn="l" defTabSz="844550">
            <a:lnSpc>
              <a:spcPct val="90000"/>
            </a:lnSpc>
            <a:spcBef>
              <a:spcPct val="0"/>
            </a:spcBef>
            <a:spcAft>
              <a:spcPct val="35000"/>
            </a:spcAft>
            <a:buNone/>
          </a:pPr>
          <a:r>
            <a:rPr lang="en-US" sz="1900" kern="1200" dirty="0"/>
            <a:t>Training</a:t>
          </a:r>
        </a:p>
      </dsp:txBody>
      <dsp:txXfrm>
        <a:off x="575492" y="3115306"/>
        <a:ext cx="10244906" cy="4982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3688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354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46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1258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7271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7535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7686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757715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1204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7884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731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86341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966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25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9250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67427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07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smtClean="0"/>
              <a:pPr/>
              <a:t>3/26/2025</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02209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36.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s://powerdms.com/ui/login.aspx?formsauth=true"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5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hyperlink" Target="http://www.papac.org/"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4.jfif"/><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5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5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www.papac.org/" TargetMode="External"/><Relationship Id="rId2" Type="http://schemas.openxmlformats.org/officeDocument/2006/relationships/image" Target="../media/image158.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mailto:david.madrak@udpd.us" TargetMode="External"/><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mailto:rcywinski@hanovertwppd.org"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mailto:jhendershot@pennwest.edu" TargetMode="External"/><Relationship Id="rId2" Type="http://schemas.openxmlformats.org/officeDocument/2006/relationships/hyperlink" Target="mailto:april.knerr@allentownpa.gov" TargetMode="External"/><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s>
</file>

<file path=ppt/slides/_rels/slide16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jf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8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85.xml.rels><?xml version="1.0" encoding="UTF-8" standalone="yes"?>
<Relationships xmlns="http://schemas.openxmlformats.org/package/2006/relationships"><Relationship Id="rId2" Type="http://schemas.openxmlformats.org/officeDocument/2006/relationships/image" Target="../media/image193.jfif"/><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197.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9.jp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92.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03.sv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06.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230.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07.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29.xml"/><Relationship Id="rId7" Type="http://schemas.openxmlformats.org/officeDocument/2006/relationships/image" Target="../media/image236.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09.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41.gif"/><Relationship Id="rId2" Type="http://schemas.openxmlformats.org/officeDocument/2006/relationships/image" Target="../media/image240.jp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21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1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16.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55.gi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mailto:jadams@pachiefs.org" TargetMode="External"/><Relationship Id="rId2" Type="http://schemas.openxmlformats.org/officeDocument/2006/relationships/image" Target="../media/image240.jpg"/><Relationship Id="rId1" Type="http://schemas.openxmlformats.org/officeDocument/2006/relationships/slideLayout" Target="../slideLayouts/slideLayout2.xml"/><Relationship Id="rId5" Type="http://schemas.openxmlformats.org/officeDocument/2006/relationships/hyperlink" Target="http://www.pachiefs.org/" TargetMode="External"/><Relationship Id="rId4" Type="http://schemas.openxmlformats.org/officeDocument/2006/relationships/hyperlink" Target="mailto:asullivan@pachiefs.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8.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5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5.xml.rels><?xml version="1.0" encoding="UTF-8" standalone="yes"?>
<Relationships xmlns="http://schemas.openxmlformats.org/package/2006/relationships"><Relationship Id="rId2" Type="http://schemas.openxmlformats.org/officeDocument/2006/relationships/image" Target="../media/image105.web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f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85D781-5C0F-4B9A-BADF-ADE432333824}"/>
              </a:ext>
            </a:extLst>
          </p:cNvPr>
          <p:cNvSpPr>
            <a:spLocks noGrp="1"/>
          </p:cNvSpPr>
          <p:nvPr>
            <p:ph type="ctrTitle"/>
          </p:nvPr>
        </p:nvSpPr>
        <p:spPr>
          <a:xfrm>
            <a:off x="5169987" y="1226080"/>
            <a:ext cx="6159273" cy="2971801"/>
          </a:xfrm>
        </p:spPr>
        <p:txBody>
          <a:bodyPr>
            <a:normAutofit/>
          </a:bodyPr>
          <a:lstStyle/>
          <a:p>
            <a:r>
              <a:rPr lang="en-US" b="1" dirty="0"/>
              <a:t>Pennsylvania Chiefs of Police association </a:t>
            </a:r>
          </a:p>
        </p:txBody>
      </p:sp>
      <p:pic>
        <p:nvPicPr>
          <p:cNvPr id="9" name="Picture 8" descr="A picture containing drawing, fruit, food&#10;&#10;Description automatically generated">
            <a:extLst>
              <a:ext uri="{FF2B5EF4-FFF2-40B4-BE49-F238E27FC236}">
                <a16:creationId xmlns:a16="http://schemas.microsoft.com/office/drawing/2014/main" id="{754D7561-4F4A-4520-96C6-E24F218A023E}"/>
              </a:ext>
            </a:extLst>
          </p:cNvPr>
          <p:cNvPicPr>
            <a:picLocks noChangeAspect="1"/>
          </p:cNvPicPr>
          <p:nvPr/>
        </p:nvPicPr>
        <p:blipFill rotWithShape="1">
          <a:blip r:embed="rId2"/>
          <a:srcRect b="16857"/>
          <a:stretch/>
        </p:blipFill>
        <p:spPr>
          <a:xfrm>
            <a:off x="20" y="10"/>
            <a:ext cx="4639713" cy="6857990"/>
          </a:xfrm>
          <a:prstGeom prst="rect">
            <a:avLst/>
          </a:prstGeom>
          <a:effectLst>
            <a:innerShdw blurRad="57150" dist="38100" dir="14460000">
              <a:prstClr val="black">
                <a:alpha val="70000"/>
              </a:prstClr>
            </a:innerShdw>
          </a:effectLst>
        </p:spPr>
      </p:pic>
      <p:grpSp>
        <p:nvGrpSpPr>
          <p:cNvPr id="50" name="Group 49">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1" name="Straight Connector 50">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9343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Content Placeholder 4" descr="A stop sign&#10;&#10;Description automatically generated">
            <a:extLst>
              <a:ext uri="{FF2B5EF4-FFF2-40B4-BE49-F238E27FC236}">
                <a16:creationId xmlns:a16="http://schemas.microsoft.com/office/drawing/2014/main" id="{35CB3467-6482-479E-9A3F-319581F2031B}"/>
              </a:ext>
            </a:extLst>
          </p:cNvPr>
          <p:cNvPicPr>
            <a:picLocks noGrp="1" noChangeAspect="1"/>
          </p:cNvPicPr>
          <p:nvPr>
            <p:ph idx="4294967295"/>
          </p:nvPr>
        </p:nvPicPr>
        <p:blipFill rotWithShape="1">
          <a:blip r:embed="rId2"/>
          <a:srcRect r="18666" b="-1"/>
          <a:stretch/>
        </p:blipFill>
        <p:spPr>
          <a:xfrm>
            <a:off x="20" y="10"/>
            <a:ext cx="12191980" cy="6857990"/>
          </a:xfrm>
          <a:prstGeom prst="rect">
            <a:avLst/>
          </a:prstGeom>
        </p:spPr>
      </p:pic>
    </p:spTree>
    <p:extLst>
      <p:ext uri="{BB962C8B-B14F-4D97-AF65-F5344CB8AC3E}">
        <p14:creationId xmlns:p14="http://schemas.microsoft.com/office/powerpoint/2010/main" val="23061911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9A13E1E-C4E7-4E8B-828C-B005DD09C9E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A57B96A-1C4A-DBEB-B2E2-829A98D88F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7276436-CF3E-C02C-E672-441DBBC8919A}"/>
              </a:ext>
            </a:extLst>
          </p:cNvPr>
          <p:cNvSpPr>
            <a:spLocks noGrp="1"/>
          </p:cNvSpPr>
          <p:nvPr>
            <p:ph type="ctrTitle"/>
          </p:nvPr>
        </p:nvSpPr>
        <p:spPr>
          <a:xfrm>
            <a:off x="4375999" y="685799"/>
            <a:ext cx="7406374" cy="2971801"/>
          </a:xfrm>
        </p:spPr>
        <p:txBody>
          <a:bodyPr>
            <a:normAutofit/>
          </a:bodyPr>
          <a:lstStyle/>
          <a:p>
            <a:r>
              <a:rPr lang="en-US" b="1" dirty="0">
                <a:solidFill>
                  <a:srgbClr val="FFFF00"/>
                </a:solidFill>
              </a:rPr>
              <a:t>Chapter 2</a:t>
            </a:r>
          </a:p>
        </p:txBody>
      </p:sp>
      <p:sp>
        <p:nvSpPr>
          <p:cNvPr id="5" name="Subtitle 4">
            <a:extLst>
              <a:ext uri="{FF2B5EF4-FFF2-40B4-BE49-F238E27FC236}">
                <a16:creationId xmlns:a16="http://schemas.microsoft.com/office/drawing/2014/main" id="{6A7E701A-C9E5-920B-7877-CCF04B8604AE}"/>
              </a:ext>
            </a:extLst>
          </p:cNvPr>
          <p:cNvSpPr>
            <a:spLocks noGrp="1"/>
          </p:cNvSpPr>
          <p:nvPr>
            <p:ph type="subTitle" idx="1"/>
          </p:nvPr>
        </p:nvSpPr>
        <p:spPr>
          <a:xfrm>
            <a:off x="4366483" y="3843867"/>
            <a:ext cx="5815690" cy="1947333"/>
          </a:xfrm>
        </p:spPr>
        <p:txBody>
          <a:bodyPr>
            <a:normAutofit/>
          </a:bodyPr>
          <a:lstStyle/>
          <a:p>
            <a:r>
              <a:rPr lang="en-US" b="1" dirty="0">
                <a:solidFill>
                  <a:schemeClr val="tx1"/>
                </a:solidFill>
              </a:rPr>
              <a:t>Standards for Law Enforcement Function</a:t>
            </a:r>
          </a:p>
        </p:txBody>
      </p:sp>
      <p:pic>
        <p:nvPicPr>
          <p:cNvPr id="9" name="Graphic 8" descr="Books">
            <a:extLst>
              <a:ext uri="{FF2B5EF4-FFF2-40B4-BE49-F238E27FC236}">
                <a16:creationId xmlns:a16="http://schemas.microsoft.com/office/drawing/2014/main" id="{59DA2AF6-5857-4364-E198-69B91027B3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233" y="1852781"/>
            <a:ext cx="3152439" cy="3152439"/>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C0FE049D-BBC1-851B-F0D9-1E15D0F9FF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213DCEEF-30EC-41B6-A8E7-DD52C0A1B3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A51DF9B-67E4-90FC-35A5-AD0CDDD7D0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BF3B512-6AE3-29F6-5977-BF32B5177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85A7E35-9B32-722E-6ECB-7C2DB03562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1201D0E-0E17-13F2-3E67-3AB6E374FE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002428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7C92-CCFB-1860-69B5-514175795F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C2BE1-917A-4A32-C4D2-6904E9B85FE1}"/>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430338F8-9E64-AFA5-B68D-7A77E4992750}"/>
              </a:ext>
            </a:extLst>
          </p:cNvPr>
          <p:cNvSpPr>
            <a:spLocks noGrp="1"/>
          </p:cNvSpPr>
          <p:nvPr>
            <p:ph idx="1"/>
          </p:nvPr>
        </p:nvSpPr>
        <p:spPr>
          <a:xfrm>
            <a:off x="684212" y="318051"/>
            <a:ext cx="8534400" cy="4492487"/>
          </a:xfrm>
        </p:spPr>
        <p:txBody>
          <a:bodyPr>
            <a:no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2.1.1 – </a:t>
            </a:r>
            <a:r>
              <a:rPr lang="en-US" sz="2400" kern="100" dirty="0">
                <a:solidFill>
                  <a:schemeClr val="tx1"/>
                </a:solidFill>
                <a:effectLst/>
                <a:ea typeface="Aptos" panose="020B0004020202020204" pitchFamily="34" charset="0"/>
                <a:cs typeface="Times New Roman" panose="02020603050405020304" pitchFamily="18" charset="0"/>
              </a:rPr>
              <a:t>A written directive shall be prepared to establish appropriate procedures for responding to calls for service. It shall also include guidelines for the use of authorized emergency equipment that conforms with the provisions of the Pennsylvania Vehicle Code (Title 75) and Pennsylvania Department of Transportation Rules and Regulations, to include: </a:t>
            </a:r>
          </a:p>
          <a:p>
            <a:pPr marL="1257300" lvl="2" indent="-342900">
              <a:spcBef>
                <a:spcPts val="480"/>
              </a:spcBef>
              <a:buClr>
                <a:srgbClr val="FF0000"/>
              </a:buClr>
              <a:buFont typeface="+mj-lt"/>
              <a:buAutoNum type="alphaLcPeriod"/>
            </a:pPr>
            <a:r>
              <a:rPr lang="en-US" sz="2400" dirty="0">
                <a:solidFill>
                  <a:schemeClr val="tx1"/>
                </a:solidFill>
                <a:effectLst/>
                <a:ea typeface="Times New Roman" panose="02020603050405020304" pitchFamily="18" charset="0"/>
                <a:cs typeface="Times New Roman" panose="02020603050405020304" pitchFamily="18" charset="0"/>
              </a:rPr>
              <a:t>emergency; and</a:t>
            </a:r>
            <a:endParaRPr lang="en-US" sz="2400" dirty="0">
              <a:solidFill>
                <a:schemeClr val="tx1"/>
              </a:solidFill>
              <a:ea typeface="Times New Roman" panose="02020603050405020304" pitchFamily="18" charset="0"/>
              <a:cs typeface="Times New Roman" panose="02020603050405020304" pitchFamily="18" charset="0"/>
            </a:endParaRPr>
          </a:p>
          <a:p>
            <a:pPr marL="1257300" lvl="2" indent="-342900">
              <a:spcBef>
                <a:spcPts val="480"/>
              </a:spcBef>
              <a:buClr>
                <a:srgbClr val="FF0000"/>
              </a:buClr>
              <a:buFont typeface="+mj-lt"/>
              <a:buAutoNum type="alphaLcPeriod"/>
            </a:pPr>
            <a:r>
              <a:rPr lang="en-US" sz="2400" dirty="0">
                <a:solidFill>
                  <a:schemeClr val="tx1"/>
                </a:solidFill>
                <a:ea typeface="Times New Roman" panose="02020603050405020304" pitchFamily="18" charset="0"/>
                <a:cs typeface="Times New Roman" panose="02020603050405020304" pitchFamily="18" charset="0"/>
              </a:rPr>
              <a:t>n</a:t>
            </a:r>
            <a:r>
              <a:rPr lang="en-US" sz="2400" dirty="0">
                <a:solidFill>
                  <a:schemeClr val="tx1"/>
                </a:solidFill>
                <a:effectLst/>
                <a:ea typeface="Times New Roman" panose="02020603050405020304" pitchFamily="18" charset="0"/>
                <a:cs typeface="Times New Roman" panose="02020603050405020304" pitchFamily="18" charset="0"/>
              </a:rPr>
              <a:t>on-emergency</a:t>
            </a:r>
            <a:endParaRPr lang="en-US" sz="2400" dirty="0">
              <a:solidFill>
                <a:schemeClr val="tx1"/>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6826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5E5D4-E326-5172-11FF-5AC5365C37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38E66-96A7-8D58-BBC6-4737D2500E2D}"/>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702700E-370E-0B62-3146-F465CFA90FEE}"/>
              </a:ext>
            </a:extLst>
          </p:cNvPr>
          <p:cNvSpPr>
            <a:spLocks noGrp="1"/>
          </p:cNvSpPr>
          <p:nvPr>
            <p:ph idx="1"/>
          </p:nvPr>
        </p:nvSpPr>
        <p:spPr/>
        <p:txBody>
          <a:bodyPr>
            <a:normAutofit fontScale="92500" lnSpcReduction="20000"/>
          </a:bodyPr>
          <a:lstStyle/>
          <a:p>
            <a:pPr>
              <a:lnSpc>
                <a:spcPct val="110000"/>
              </a:lnSpc>
              <a:spcBef>
                <a:spcPts val="480"/>
              </a:spcBef>
              <a:buClr>
                <a:srgbClr val="FF0000"/>
              </a:buClr>
              <a:buFont typeface="Wingdings" panose="05000000000000000000" pitchFamily="2" charset="2"/>
              <a:buChar char="Ø"/>
            </a:pPr>
            <a:r>
              <a:rPr lang="en-US" sz="1700">
                <a:solidFill>
                  <a:schemeClr val="tx1"/>
                </a:solidFill>
              </a:rPr>
              <a:t>Standard Narrative:</a:t>
            </a:r>
          </a:p>
          <a:p>
            <a:pPr lvl="1">
              <a:lnSpc>
                <a:spcPct val="110000"/>
              </a:lnSpc>
              <a:spcBef>
                <a:spcPts val="480"/>
              </a:spcBef>
              <a:buClr>
                <a:srgbClr val="FF0000"/>
              </a:buClr>
              <a:buFont typeface="Wingdings" panose="05000000000000000000" pitchFamily="2" charset="2"/>
              <a:buChar char="§"/>
            </a:pPr>
            <a:r>
              <a:rPr lang="en-US" sz="1700" kern="100">
                <a:solidFill>
                  <a:schemeClr val="tx1"/>
                </a:solidFill>
                <a:effectLst/>
                <a:ea typeface="Aptos" panose="020B0004020202020204" pitchFamily="34" charset="0"/>
                <a:cs typeface="Times New Roman" panose="02020603050405020304" pitchFamily="18" charset="0"/>
              </a:rPr>
              <a:t>It is necessary and important that law enforcement agencies classify responses for service according to the seriousness of the call.  This will provide guidelines as to when emergency lights and sirens should be used and the method of response to an incident. </a:t>
            </a:r>
          </a:p>
          <a:p>
            <a:pPr lvl="1">
              <a:lnSpc>
                <a:spcPct val="110000"/>
              </a:lnSpc>
              <a:spcBef>
                <a:spcPts val="480"/>
              </a:spcBef>
              <a:buClr>
                <a:srgbClr val="FF0000"/>
              </a:buClr>
              <a:buFont typeface="Wingdings" panose="05000000000000000000" pitchFamily="2" charset="2"/>
              <a:buChar char="§"/>
            </a:pPr>
            <a:r>
              <a:rPr lang="en-US" sz="1700" kern="100">
                <a:solidFill>
                  <a:schemeClr val="tx1"/>
                </a:solidFill>
                <a:effectLst/>
                <a:ea typeface="Aptos" panose="020B0004020202020204" pitchFamily="34" charset="0"/>
                <a:cs typeface="Times New Roman" panose="02020603050405020304" pitchFamily="18" charset="0"/>
              </a:rPr>
              <a:t> Standard also requires information about the responsibilities and duties of the law enforcement officer,  the law enforcement supervisor,  and the dispatcher during such incidents.</a:t>
            </a:r>
          </a:p>
          <a:p>
            <a:pPr lvl="1">
              <a:lnSpc>
                <a:spcPct val="110000"/>
              </a:lnSpc>
              <a:spcBef>
                <a:spcPts val="480"/>
              </a:spcBef>
              <a:buClr>
                <a:srgbClr val="FF0000"/>
              </a:buClr>
              <a:buFont typeface="Wingdings" panose="05000000000000000000" pitchFamily="2" charset="2"/>
              <a:buChar char="§"/>
            </a:pPr>
            <a:r>
              <a:rPr lang="en-US" sz="1700" kern="100">
                <a:solidFill>
                  <a:schemeClr val="tx1"/>
                </a:solidFill>
                <a:effectLst/>
                <a:ea typeface="Aptos" panose="020B0004020202020204" pitchFamily="34" charset="0"/>
                <a:cs typeface="Times New Roman" panose="02020603050405020304" pitchFamily="18" charset="0"/>
              </a:rPr>
              <a:t>Attention must be given to the applicable provisions of the Pennsylvania Vehicle Code (Title 75) and the regulations of the Pennsylvania Department of Transportation.  Consideration must also be given to Chapter 5 of the Pennsylvania Crimes Code (Title 18) in regard to the use of force and deadly force due to recent court decisions involving high-speed police vehicle emergency responses to incidents.</a:t>
            </a:r>
            <a:endParaRPr lang="en-US" sz="1700" kern="100" dirty="0">
              <a:solidFill>
                <a:schemeClr val="tx1"/>
              </a:solidFill>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76370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10D-800D-3BBB-BD05-D3DB45920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B39EBB-A6C0-11D4-C36C-4C01EF9DB93C}"/>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32D63635-FE7C-6DDD-965A-A652D6E802A0}"/>
              </a:ext>
            </a:extLst>
          </p:cNvPr>
          <p:cNvSpPr>
            <a:spLocks noGrp="1"/>
          </p:cNvSpPr>
          <p:nvPr>
            <p:ph idx="1"/>
          </p:nvPr>
        </p:nvSpPr>
        <p:spPr>
          <a:xfrm>
            <a:off x="684212" y="318051"/>
            <a:ext cx="8534400" cy="4492487"/>
          </a:xfrm>
        </p:spPr>
        <p:txBody>
          <a:bodyPr>
            <a:no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2.1.3 – A </a:t>
            </a:r>
            <a:r>
              <a:rPr lang="en-US" sz="2400" kern="100" dirty="0">
                <a:solidFill>
                  <a:schemeClr val="tx1"/>
                </a:solidFill>
                <a:effectLst/>
                <a:ea typeface="Aptos" panose="020B0004020202020204" pitchFamily="34" charset="0"/>
                <a:cs typeface="Times New Roman" panose="02020603050405020304" pitchFamily="18" charset="0"/>
              </a:rPr>
              <a:t>written directive requiring the agency make available protective soft body armor for all sworn personnel and establishing guidelines for the wearing and availability of those vests during: </a:t>
            </a:r>
          </a:p>
          <a:p>
            <a:pPr marL="1257300" lvl="2" indent="-342900">
              <a:spcBef>
                <a:spcPts val="480"/>
              </a:spcBef>
              <a:buClr>
                <a:srgbClr val="FF0000"/>
              </a:buClr>
              <a:buFont typeface="+mj-lt"/>
              <a:buAutoNum type="alphaLcPeriod"/>
            </a:pPr>
            <a:r>
              <a:rPr lang="en-US" sz="2400" kern="100" dirty="0">
                <a:solidFill>
                  <a:schemeClr val="tx1"/>
                </a:solidFill>
                <a:ea typeface="Aptos" panose="020B0004020202020204" pitchFamily="34" charset="0"/>
                <a:cs typeface="Times New Roman" panose="02020603050405020304" pitchFamily="18" charset="0"/>
              </a:rPr>
              <a:t>a</a:t>
            </a:r>
            <a:r>
              <a:rPr lang="en-US" sz="2400" kern="100" dirty="0">
                <a:solidFill>
                  <a:schemeClr val="tx1"/>
                </a:solidFill>
                <a:effectLst/>
                <a:ea typeface="Aptos" panose="020B0004020202020204" pitchFamily="34" charset="0"/>
                <a:cs typeface="Times New Roman" panose="02020603050405020304" pitchFamily="18" charset="0"/>
              </a:rPr>
              <a:t>ssigned uniform field/patrol duty; and (O)</a:t>
            </a:r>
            <a:endParaRPr lang="en-US" sz="2400" dirty="0">
              <a:solidFill>
                <a:schemeClr val="tx1"/>
              </a:solidFill>
              <a:effectLst/>
              <a:ea typeface="Times New Roman" panose="02020603050405020304" pitchFamily="18" charset="0"/>
              <a:cs typeface="Times New Roman" panose="02020603050405020304" pitchFamily="18" charset="0"/>
            </a:endParaRPr>
          </a:p>
          <a:p>
            <a:pPr marL="1257300" lvl="2" indent="-342900">
              <a:spcBef>
                <a:spcPts val="480"/>
              </a:spcBef>
              <a:buClr>
                <a:srgbClr val="FF0000"/>
              </a:buClr>
              <a:buFont typeface="+mj-lt"/>
              <a:buAutoNum type="alphaLcPeriod"/>
            </a:pPr>
            <a:r>
              <a:rPr lang="en-US" sz="2400" dirty="0">
                <a:solidFill>
                  <a:schemeClr val="tx1"/>
                </a:solidFill>
                <a:effectLst/>
                <a:ea typeface="Aptos" panose="020B0004020202020204" pitchFamily="34" charset="0"/>
                <a:cs typeface="Times New Roman" panose="02020603050405020304" pitchFamily="18" charset="0"/>
              </a:rPr>
              <a:t>pre-planned, high-risk incidents.</a:t>
            </a:r>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13088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fontScale="85000" lnSpcReduction="10000"/>
          </a:bodyPr>
          <a:lstStyle/>
          <a:p>
            <a:pPr>
              <a:lnSpc>
                <a:spcPct val="120000"/>
              </a:lnSpc>
              <a:spcBef>
                <a:spcPts val="480"/>
              </a:spcBef>
              <a:buClr>
                <a:srgbClr val="FF0000"/>
              </a:buClr>
              <a:buFont typeface="Wingdings" panose="05000000000000000000" pitchFamily="2" charset="2"/>
              <a:buChar char="Ø"/>
            </a:pPr>
            <a:r>
              <a:rPr lang="en-US" sz="1900" dirty="0">
                <a:solidFill>
                  <a:schemeClr val="tx1"/>
                </a:solidFill>
              </a:rPr>
              <a:t>Standard Narrative:</a:t>
            </a:r>
          </a:p>
          <a:p>
            <a:pPr lvl="1">
              <a:lnSpc>
                <a:spcPct val="120000"/>
              </a:lnSpc>
              <a:spcBef>
                <a:spcPts val="480"/>
              </a:spcBef>
              <a:buClr>
                <a:srgbClr val="FF0000"/>
              </a:buClr>
              <a:buFont typeface="Wingdings" panose="05000000000000000000" pitchFamily="2" charset="2"/>
              <a:buChar char="§"/>
            </a:pPr>
            <a:r>
              <a:rPr lang="en-US" sz="1900" dirty="0">
                <a:solidFill>
                  <a:schemeClr val="tx1"/>
                </a:solidFill>
                <a:effectLst/>
                <a:ea typeface="Times New Roman" panose="02020603050405020304" pitchFamily="18" charset="0"/>
              </a:rPr>
              <a:t>The </a:t>
            </a:r>
            <a:r>
              <a:rPr lang="en-US" sz="1900" kern="100" dirty="0">
                <a:solidFill>
                  <a:schemeClr val="tx1"/>
                </a:solidFill>
                <a:effectLst/>
                <a:ea typeface="Aptos" panose="020B0004020202020204" pitchFamily="34" charset="0"/>
                <a:cs typeface="Times New Roman" panose="02020603050405020304" pitchFamily="18" charset="0"/>
              </a:rPr>
              <a:t>law enforcement agency is responsible for ensuring that soft body armor or bullet-resistant vests are available for all law enforcement officers.  It is potentially as important as the officers’ sidearm. </a:t>
            </a:r>
            <a:endParaRPr lang="en-US" sz="1900" kern="100" dirty="0">
              <a:solidFill>
                <a:schemeClr val="tx1"/>
              </a:solidFill>
              <a:ea typeface="Aptos" panose="020B0004020202020204" pitchFamily="34" charset="0"/>
              <a:cs typeface="Times New Roman" panose="02020603050405020304" pitchFamily="18" charset="0"/>
            </a:endParaRPr>
          </a:p>
          <a:p>
            <a:pPr lvl="1">
              <a:lnSpc>
                <a:spcPct val="120000"/>
              </a:lnSpc>
              <a:spcBef>
                <a:spcPts val="480"/>
              </a:spcBef>
              <a:buClr>
                <a:srgbClr val="FF0000"/>
              </a:buClr>
              <a:buFont typeface="Wingdings" panose="05000000000000000000" pitchFamily="2" charset="2"/>
              <a:buChar char="§"/>
            </a:pPr>
            <a:r>
              <a:rPr lang="en-US" sz="1900" kern="100" dirty="0">
                <a:solidFill>
                  <a:schemeClr val="tx1"/>
                </a:solidFill>
                <a:effectLst/>
                <a:ea typeface="Aptos" panose="020B0004020202020204" pitchFamily="34" charset="0"/>
                <a:cs typeface="Times New Roman" panose="02020603050405020304" pitchFamily="18" charset="0"/>
              </a:rPr>
              <a:t>Such equipment is a necessary item of law enforcement safety equipment.  It provides protection from some gunfire and some added protection in motor vehicle crashes.  </a:t>
            </a:r>
          </a:p>
          <a:p>
            <a:pPr lvl="1">
              <a:lnSpc>
                <a:spcPct val="120000"/>
              </a:lnSpc>
              <a:spcBef>
                <a:spcPts val="480"/>
              </a:spcBef>
              <a:buClr>
                <a:srgbClr val="FF0000"/>
              </a:buClr>
              <a:buFont typeface="Wingdings" panose="05000000000000000000" pitchFamily="2" charset="2"/>
              <a:buChar char="§"/>
            </a:pPr>
            <a:r>
              <a:rPr lang="en-US" sz="1900" kern="100" dirty="0">
                <a:solidFill>
                  <a:schemeClr val="tx1"/>
                </a:solidFill>
                <a:effectLst/>
                <a:ea typeface="Aptos" panose="020B0004020202020204" pitchFamily="34" charset="0"/>
                <a:cs typeface="Times New Roman" panose="02020603050405020304" pitchFamily="18" charset="0"/>
              </a:rPr>
              <a:t>This requires law enforcement officers to wear protective bullet-resistant vests during high-risk, pre-planned incidents. Due to the nature of these dangerous incidents being known to the agency and its law enforcement officers before a plan is implemented, safety precautions shall be taken.</a:t>
            </a:r>
          </a:p>
        </p:txBody>
      </p:sp>
    </p:spTree>
    <p:extLst>
      <p:ext uri="{BB962C8B-B14F-4D97-AF65-F5344CB8AC3E}">
        <p14:creationId xmlns:p14="http://schemas.microsoft.com/office/powerpoint/2010/main" val="18587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4902-2F39-76E1-B8A9-51FC302AE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986C38-4A14-0B81-E4E6-33CE3B053223}"/>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1AA85A21-0063-637C-C4DB-0634246D7FCB}"/>
              </a:ext>
            </a:extLst>
          </p:cNvPr>
          <p:cNvSpPr>
            <a:spLocks noGrp="1"/>
          </p:cNvSpPr>
          <p:nvPr>
            <p:ph idx="1"/>
          </p:nvPr>
        </p:nvSpPr>
        <p:spPr>
          <a:xfrm>
            <a:off x="684212" y="318051"/>
            <a:ext cx="8534400" cy="4492487"/>
          </a:xfrm>
        </p:spPr>
        <p:txBody>
          <a:bodyPr>
            <a:noAutofit/>
          </a:bodyPr>
          <a:lstStyle/>
          <a:p>
            <a:pPr>
              <a:buClr>
                <a:srgbClr val="FF0000"/>
              </a:buClr>
              <a:buFont typeface="Wingdings" panose="05000000000000000000" pitchFamily="2" charset="2"/>
              <a:buChar char="Ø"/>
            </a:pPr>
            <a:r>
              <a:rPr lang="en-US" sz="2800" dirty="0">
                <a:solidFill>
                  <a:schemeClr val="tx1"/>
                </a:solidFill>
              </a:rPr>
              <a:t>Standard Statement:</a:t>
            </a:r>
          </a:p>
          <a:p>
            <a:pPr lvl="1">
              <a:buClr>
                <a:srgbClr val="FF0000"/>
              </a:buClr>
              <a:buFont typeface="Wingdings" panose="05000000000000000000" pitchFamily="2" charset="2"/>
              <a:buChar char="§"/>
            </a:pPr>
            <a:r>
              <a:rPr lang="en-US" sz="2800" dirty="0">
                <a:solidFill>
                  <a:schemeClr val="tx1"/>
                </a:solidFill>
              </a:rPr>
              <a:t>2.2.2 – </a:t>
            </a:r>
            <a:r>
              <a:rPr lang="en-US" sz="2800" kern="100" dirty="0">
                <a:solidFill>
                  <a:schemeClr val="tx1"/>
                </a:solidFill>
                <a:effectLst/>
                <a:ea typeface="Aptos" panose="020B0004020202020204" pitchFamily="34" charset="0"/>
                <a:cs typeface="Times New Roman" panose="02020603050405020304" pitchFamily="18" charset="0"/>
              </a:rPr>
              <a:t>A directive that details how to access a tactical team</a:t>
            </a:r>
          </a:p>
        </p:txBody>
      </p:sp>
    </p:spTree>
    <p:extLst>
      <p:ext uri="{BB962C8B-B14F-4D97-AF65-F5344CB8AC3E}">
        <p14:creationId xmlns:p14="http://schemas.microsoft.com/office/powerpoint/2010/main" val="4498540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C3AB3-D085-1808-B93B-9E58299BC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C9A08-2824-0A0C-1E5F-32633709E0B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9CEE40B9-E78B-9590-1FEC-82572AB9B7CD}"/>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kern="100" dirty="0">
                <a:solidFill>
                  <a:schemeClr val="tx1"/>
                </a:solidFill>
                <a:effectLst/>
                <a:ea typeface="Aptos" panose="020B0004020202020204" pitchFamily="34" charset="0"/>
                <a:cs typeface="Times New Roman" panose="02020603050405020304" pitchFamily="18" charset="0"/>
              </a:rPr>
              <a:t>Agencies that do not have an in-house tactical team must have a directive detailing who to contact (State Police, nearby agency, etc.) if a team’s assistance is required. This standard also applies to agencies whose personnel participate in multi-jurisdictional teams.</a:t>
            </a:r>
          </a:p>
          <a:p>
            <a:pPr lvl="1">
              <a:buClr>
                <a:srgbClr val="FF0000"/>
              </a:buClr>
              <a:buFont typeface="Wingdings" panose="05000000000000000000" pitchFamily="2" charset="2"/>
              <a:buChar char="§"/>
            </a:pPr>
            <a:endParaRPr lang="en-US" sz="2800" dirty="0">
              <a:solidFill>
                <a:schemeClr val="tx1"/>
              </a:solidFill>
            </a:endParaRPr>
          </a:p>
        </p:txBody>
      </p:sp>
    </p:spTree>
    <p:extLst>
      <p:ext uri="{BB962C8B-B14F-4D97-AF65-F5344CB8AC3E}">
        <p14:creationId xmlns:p14="http://schemas.microsoft.com/office/powerpoint/2010/main" val="1155472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3185-CFB1-9A9C-CA26-FCA8D7DA8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3DA1D-0828-0BB1-67CB-37A26D24FD03}"/>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13247CEA-CB2E-A6CF-4ACF-6237260C01E4}"/>
              </a:ext>
            </a:extLst>
          </p:cNvPr>
          <p:cNvSpPr>
            <a:spLocks noGrp="1"/>
          </p:cNvSpPr>
          <p:nvPr>
            <p:ph idx="1"/>
          </p:nvPr>
        </p:nvSpPr>
        <p:spPr>
          <a:xfrm>
            <a:off x="684212" y="318051"/>
            <a:ext cx="8534400" cy="4492487"/>
          </a:xfrm>
        </p:spPr>
        <p:txBody>
          <a:bodyPr>
            <a:noAutofit/>
          </a:bodyPr>
          <a:lstStyle/>
          <a:p>
            <a:pPr>
              <a:spcBef>
                <a:spcPts val="480"/>
              </a:spcBef>
              <a:buClr>
                <a:srgbClr val="FF0000"/>
              </a:buClr>
              <a:buFont typeface="Wingdings" panose="05000000000000000000" pitchFamily="2" charset="2"/>
              <a:buChar char="Ø"/>
            </a:pPr>
            <a:r>
              <a:rPr lang="en-US" sz="1800" dirty="0">
                <a:solidFill>
                  <a:schemeClr val="tx1"/>
                </a:solidFill>
              </a:rPr>
              <a:t>Standard Statement:</a:t>
            </a:r>
          </a:p>
          <a:p>
            <a:pPr lvl="1">
              <a:spcBef>
                <a:spcPts val="480"/>
              </a:spcBef>
              <a:buClr>
                <a:srgbClr val="FF0000"/>
              </a:buClr>
              <a:buFont typeface="Wingdings" panose="05000000000000000000" pitchFamily="2" charset="2"/>
              <a:buChar char="§"/>
            </a:pPr>
            <a:r>
              <a:rPr lang="en-US" dirty="0">
                <a:solidFill>
                  <a:schemeClr val="tx1"/>
                </a:solidFill>
              </a:rPr>
              <a:t>2.5.3 – </a:t>
            </a:r>
            <a:r>
              <a:rPr lang="en-US" sz="1800" kern="100" dirty="0">
                <a:solidFill>
                  <a:schemeClr val="tx1"/>
                </a:solidFill>
                <a:effectLst/>
                <a:ea typeface="Aptos" panose="020B0004020202020204" pitchFamily="34" charset="0"/>
                <a:cs typeface="Times New Roman" panose="02020603050405020304" pitchFamily="18" charset="0"/>
              </a:rPr>
              <a:t>A written directive prescribing necessary actions at the destination by officer(s) transporting prisoner(s) to any facility other than the agency’s, to include at a minimum:</a:t>
            </a:r>
          </a:p>
          <a:p>
            <a:pPr marL="1257300" lvl="2" indent="-34290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securing firearms for safekeeping;</a:t>
            </a:r>
            <a:endParaRPr lang="en-US" sz="18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removing restraining devices at the time of transfer of custody;  </a:t>
            </a:r>
          </a:p>
          <a:p>
            <a:pPr marL="1257300" lvl="2" indent="-34290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delivering documentation to the receiving officer;</a:t>
            </a:r>
          </a:p>
          <a:p>
            <a:pPr marL="1257300" lvl="2" indent="-34290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documenting the transfer in a report and/or obtaining a signed receipt for the prisoner, attached to the report; and</a:t>
            </a:r>
            <a:endParaRPr lang="en-US" sz="18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advising the receiving personnel of any potential medical or security concerns or hazards posed by the prisoner.</a:t>
            </a:r>
          </a:p>
        </p:txBody>
      </p:sp>
    </p:spTree>
    <p:extLst>
      <p:ext uri="{BB962C8B-B14F-4D97-AF65-F5344CB8AC3E}">
        <p14:creationId xmlns:p14="http://schemas.microsoft.com/office/powerpoint/2010/main" val="3661988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970B-299E-A218-D3F6-33A887442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FF6683-4B7F-0C70-F0E8-B86FA3A9022F}"/>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CAF96DAF-4A9C-87C6-4FAC-87FDFE6A3501}"/>
              </a:ext>
            </a:extLst>
          </p:cNvPr>
          <p:cNvSpPr>
            <a:spLocks noGrp="1"/>
          </p:cNvSpPr>
          <p:nvPr>
            <p:ph idx="1"/>
          </p:nvPr>
        </p:nvSpPr>
        <p:spPr/>
        <p:txBody>
          <a:bodyPr>
            <a:normAutofit fontScale="85000" lnSpcReduction="20000"/>
          </a:bodyPr>
          <a:lstStyle/>
          <a:p>
            <a:pPr>
              <a:lnSpc>
                <a:spcPct val="110000"/>
              </a:lnSpc>
              <a:spcBef>
                <a:spcPts val="480"/>
              </a:spcBef>
              <a:buClr>
                <a:srgbClr val="FF0000"/>
              </a:buClr>
              <a:buFont typeface="Wingdings" panose="05000000000000000000" pitchFamily="2" charset="2"/>
              <a:buChar char="Ø"/>
            </a:pPr>
            <a:r>
              <a:rPr lang="en-US" sz="2800" dirty="0">
                <a:solidFill>
                  <a:schemeClr val="tx1"/>
                </a:solidFill>
              </a:rPr>
              <a:t>Standard Narrative:</a:t>
            </a:r>
          </a:p>
          <a:p>
            <a:pPr lvl="1">
              <a:lnSpc>
                <a:spcPct val="110000"/>
              </a:lnSpc>
              <a:spcBef>
                <a:spcPts val="480"/>
              </a:spcBef>
              <a:buClr>
                <a:srgbClr val="FF0000"/>
              </a:buClr>
              <a:buFont typeface="Wingdings" panose="05000000000000000000" pitchFamily="2" charset="2"/>
              <a:buChar char="§"/>
            </a:pPr>
            <a:r>
              <a:rPr lang="en-US" sz="2800" dirty="0">
                <a:solidFill>
                  <a:schemeClr val="tx1"/>
                </a:solidFill>
              </a:rPr>
              <a:t>Upon arrival at the destination of the transport, certain actions are necessary and important for public safety, officer safety, and the safety and security of the prisoner. The listed procedures are the responsibility of the law enforcement agency and the completion of them is requirement of the transporting law enforcement officer(s). Necessary exceptions, if desired, to the removal of restraining devices should be provided in the directive.</a:t>
            </a:r>
          </a:p>
        </p:txBody>
      </p:sp>
    </p:spTree>
    <p:extLst>
      <p:ext uri="{BB962C8B-B14F-4D97-AF65-F5344CB8AC3E}">
        <p14:creationId xmlns:p14="http://schemas.microsoft.com/office/powerpoint/2010/main" val="35213197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F1302-2346-F5CE-1D06-E0A644E3BC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87616-452C-EF79-CC92-3EDB33191940}"/>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97DFC6AC-EE2E-F143-37B8-367F03B7AE09}"/>
              </a:ext>
            </a:extLst>
          </p:cNvPr>
          <p:cNvSpPr>
            <a:spLocks noGrp="1"/>
          </p:cNvSpPr>
          <p:nvPr>
            <p:ph idx="1"/>
          </p:nvPr>
        </p:nvSpPr>
        <p:spPr>
          <a:xfrm>
            <a:off x="684212" y="318051"/>
            <a:ext cx="8534400" cy="4492487"/>
          </a:xfrm>
        </p:spPr>
        <p:txBody>
          <a:bodyPr>
            <a:noAutofit/>
          </a:bodyPr>
          <a:lstStyle/>
          <a:p>
            <a:pPr>
              <a:spcBef>
                <a:spcPts val="480"/>
              </a:spcBef>
              <a:buClr>
                <a:srgbClr val="FF0000"/>
              </a:buClr>
              <a:buFont typeface="Wingdings" panose="05000000000000000000" pitchFamily="2" charset="2"/>
              <a:buChar char="Ø"/>
            </a:pPr>
            <a:r>
              <a:rPr lang="en-US" sz="1500" dirty="0">
                <a:solidFill>
                  <a:schemeClr val="tx1"/>
                </a:solidFill>
              </a:rPr>
              <a:t>Standard Statement:</a:t>
            </a:r>
          </a:p>
          <a:p>
            <a:pPr lvl="1">
              <a:spcBef>
                <a:spcPts val="480"/>
              </a:spcBef>
              <a:buClr>
                <a:srgbClr val="FF0000"/>
              </a:buClr>
              <a:buFont typeface="Wingdings" panose="05000000000000000000" pitchFamily="2" charset="2"/>
              <a:buChar char="§"/>
            </a:pPr>
            <a:r>
              <a:rPr lang="en-US" sz="1500" dirty="0">
                <a:solidFill>
                  <a:schemeClr val="tx1"/>
                </a:solidFill>
              </a:rPr>
              <a:t>2.7.1 </a:t>
            </a:r>
            <a:r>
              <a:rPr lang="en-US" sz="1500" kern="100" dirty="0">
                <a:solidFill>
                  <a:schemeClr val="tx1"/>
                </a:solidFill>
                <a:effectLst/>
                <a:ea typeface="Aptos" panose="020B0004020202020204" pitchFamily="34" charset="0"/>
                <a:cs typeface="Times New Roman" panose="02020603050405020304" pitchFamily="18" charset="0"/>
              </a:rPr>
              <a:t>A written directive that includes information regarding each item of legal process, civil and/or criminal, shall be recorded and include, at minimum, the following elements: </a:t>
            </a: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date received;</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type of legal process, civil or criminal;</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nature of the document;</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source of document;</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name of plaintiff/complainant or name of defendant/respondent;</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officer assigned for service;</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date of assignment;</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court docket number, warrant number, or other identifying number; and</a:t>
            </a:r>
            <a:endParaRPr lang="en-US" sz="15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500" kern="100" dirty="0">
                <a:solidFill>
                  <a:schemeClr val="tx1"/>
                </a:solidFill>
                <a:effectLst/>
                <a:ea typeface="Aptos" panose="020B0004020202020204" pitchFamily="34" charset="0"/>
                <a:cs typeface="Times New Roman" panose="02020603050405020304" pitchFamily="18" charset="0"/>
              </a:rPr>
              <a:t>date service is due or date of service.</a:t>
            </a:r>
          </a:p>
        </p:txBody>
      </p:sp>
    </p:spTree>
    <p:extLst>
      <p:ext uri="{BB962C8B-B14F-4D97-AF65-F5344CB8AC3E}">
        <p14:creationId xmlns:p14="http://schemas.microsoft.com/office/powerpoint/2010/main" val="2329745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34A2F-AACE-4E47-EDE3-71EED0A8C41F}"/>
              </a:ext>
            </a:extLst>
          </p:cNvPr>
          <p:cNvSpPr>
            <a:spLocks noGrp="1"/>
          </p:cNvSpPr>
          <p:nvPr>
            <p:ph type="ctrTitle"/>
          </p:nvPr>
        </p:nvSpPr>
        <p:spPr>
          <a:xfrm>
            <a:off x="7532710" y="628617"/>
            <a:ext cx="3971902" cy="3028983"/>
          </a:xfrm>
        </p:spPr>
        <p:txBody>
          <a:bodyPr>
            <a:noAutofit/>
          </a:bodyPr>
          <a:lstStyle/>
          <a:p>
            <a:pPr algn="ctr"/>
            <a:r>
              <a:rPr lang="en-US" sz="2800" b="1" dirty="0">
                <a:solidFill>
                  <a:srgbClr val="FFFF00"/>
                </a:solidFill>
              </a:rPr>
              <a:t>Pennsylvania Law Enforcement Accreditation Program</a:t>
            </a:r>
          </a:p>
        </p:txBody>
      </p:sp>
      <p:sp>
        <p:nvSpPr>
          <p:cNvPr id="1033"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op 14 Mind-Blowing Myths Vs Facts You Should Know">
            <a:extLst>
              <a:ext uri="{FF2B5EF4-FFF2-40B4-BE49-F238E27FC236}">
                <a16:creationId xmlns:a16="http://schemas.microsoft.com/office/drawing/2014/main" id="{300F6055-2F89-47EE-E60E-0D4086EF9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84" r="17833" b="1"/>
          <a:stretch/>
        </p:blipFill>
        <p:spPr bwMode="auto">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6" name="Straight Connector 1035">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8" name="Straight Connector 1037">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9" name="Straight Connector 1038">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0" name="Straight Connector 1039">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77099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29926-9337-5546-4FA0-88DEF281DB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8482D-9F20-A6FD-DCE0-CF82665A9B62}"/>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B4804B96-CAED-F728-9D04-3B1F71DE425A}"/>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3200" dirty="0">
                <a:solidFill>
                  <a:schemeClr val="tx1"/>
                </a:solidFill>
              </a:rPr>
              <a:t>Standard Narrative:</a:t>
            </a:r>
          </a:p>
          <a:p>
            <a:pPr lvl="1">
              <a:spcBef>
                <a:spcPts val="480"/>
              </a:spcBef>
              <a:buClr>
                <a:srgbClr val="FF0000"/>
              </a:buClr>
              <a:buFont typeface="Wingdings" panose="05000000000000000000" pitchFamily="2" charset="2"/>
              <a:buChar char="§"/>
            </a:pPr>
            <a:r>
              <a:rPr lang="en-US" sz="3200" dirty="0">
                <a:solidFill>
                  <a:schemeClr val="tx1"/>
                </a:solidFill>
                <a:effectLst/>
                <a:ea typeface="Times New Roman" panose="02020603050405020304" pitchFamily="18" charset="0"/>
              </a:rPr>
              <a:t>This system of records should allow entries to be retrieved by docket number, name or unique number assigned to allow cross-reference.</a:t>
            </a:r>
            <a:endParaRPr lang="en-US" sz="3200" dirty="0">
              <a:solidFill>
                <a:schemeClr val="tx1"/>
              </a:solidFill>
            </a:endParaRPr>
          </a:p>
        </p:txBody>
      </p:sp>
    </p:spTree>
    <p:extLst>
      <p:ext uri="{BB962C8B-B14F-4D97-AF65-F5344CB8AC3E}">
        <p14:creationId xmlns:p14="http://schemas.microsoft.com/office/powerpoint/2010/main" val="24437466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6190-A4B3-1F1A-85E3-6BAAB3B4D1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24134-C3B1-ABE4-DA52-6A8C56D0E7BA}"/>
              </a:ext>
            </a:extLst>
          </p:cNvPr>
          <p:cNvSpPr>
            <a:spLocks noGrp="1"/>
          </p:cNvSpPr>
          <p:nvPr>
            <p:ph type="title"/>
          </p:nvPr>
        </p:nvSpPr>
        <p:spPr>
          <a:xfrm>
            <a:off x="684212" y="5001222"/>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95D71CFD-9BB1-1022-D86A-14E60E921300}"/>
              </a:ext>
            </a:extLst>
          </p:cNvPr>
          <p:cNvSpPr>
            <a:spLocks noGrp="1"/>
          </p:cNvSpPr>
          <p:nvPr>
            <p:ph idx="1"/>
          </p:nvPr>
        </p:nvSpPr>
        <p:spPr>
          <a:xfrm>
            <a:off x="684212" y="318051"/>
            <a:ext cx="8534400" cy="4492487"/>
          </a:xfrm>
        </p:spPr>
        <p:txBody>
          <a:bodyPr>
            <a:noAutofit/>
          </a:bodyPr>
          <a:lstStyle/>
          <a:p>
            <a:pPr>
              <a:buClr>
                <a:srgbClr val="FF0000"/>
              </a:buClr>
              <a:buFont typeface="Wingdings" panose="05000000000000000000" pitchFamily="2" charset="2"/>
              <a:buChar char="Ø"/>
            </a:pPr>
            <a:r>
              <a:rPr lang="en-US" sz="1800" dirty="0">
                <a:solidFill>
                  <a:schemeClr val="tx1"/>
                </a:solidFill>
              </a:rPr>
              <a:t>Standard Statement:</a:t>
            </a:r>
          </a:p>
          <a:p>
            <a:pPr lvl="1">
              <a:buClr>
                <a:srgbClr val="FF0000"/>
              </a:buClr>
              <a:buFont typeface="Wingdings" panose="05000000000000000000" pitchFamily="2" charset="2"/>
              <a:buChar char="§"/>
            </a:pPr>
            <a:r>
              <a:rPr lang="en-US" dirty="0">
                <a:solidFill>
                  <a:schemeClr val="tx1"/>
                </a:solidFill>
              </a:rPr>
              <a:t>2.7.8 – A written directive which:</a:t>
            </a:r>
          </a:p>
          <a:p>
            <a:pPr marL="1257300" lvl="2" indent="-342900">
              <a:buClr>
                <a:srgbClr val="FF0000"/>
              </a:buClr>
              <a:buFont typeface="+mj-lt"/>
              <a:buAutoNum type="alphaLcPeriod"/>
            </a:pPr>
            <a:r>
              <a:rPr lang="en-US" sz="1800" dirty="0">
                <a:solidFill>
                  <a:schemeClr val="tx1"/>
                </a:solidFill>
                <a:effectLst/>
                <a:ea typeface="Times New Roman" panose="02020603050405020304" pitchFamily="18" charset="0"/>
                <a:cs typeface="Times New Roman" panose="02020603050405020304" pitchFamily="18" charset="0"/>
              </a:rPr>
              <a:t>establishes the process for providing involuntary examinations to suspected mentally ill persons;</a:t>
            </a:r>
            <a:endParaRPr lang="en-US" sz="1800" dirty="0">
              <a:solidFill>
                <a:schemeClr val="tx1"/>
              </a:solidFill>
              <a:ea typeface="Times New Roman" panose="02020603050405020304" pitchFamily="18" charset="0"/>
              <a:cs typeface="Times New Roman" panose="02020603050405020304" pitchFamily="18" charset="0"/>
            </a:endParaRPr>
          </a:p>
          <a:p>
            <a:pPr marL="1257300" lvl="2" indent="-342900">
              <a:buClr>
                <a:srgbClr val="FF0000"/>
              </a:buClr>
              <a:buFont typeface="+mj-lt"/>
              <a:buAutoNum type="alphaLcPeriod"/>
            </a:pPr>
            <a:r>
              <a:rPr lang="en-US" sz="1800" dirty="0">
                <a:solidFill>
                  <a:schemeClr val="tx1"/>
                </a:solidFill>
                <a:effectLst/>
                <a:ea typeface="Times New Roman" panose="02020603050405020304" pitchFamily="18" charset="0"/>
                <a:cs typeface="Times New Roman" panose="02020603050405020304" pitchFamily="18" charset="0"/>
              </a:rPr>
              <a:t>ensures initial training is provided to recognize and respond to suspected mentally ill persons;</a:t>
            </a:r>
            <a:endParaRPr lang="en-US" sz="1800" dirty="0">
              <a:solidFill>
                <a:schemeClr val="tx1"/>
              </a:solidFill>
              <a:ea typeface="Times New Roman" panose="02020603050405020304" pitchFamily="18" charset="0"/>
              <a:cs typeface="Times New Roman" panose="02020603050405020304" pitchFamily="18" charset="0"/>
            </a:endParaRPr>
          </a:p>
          <a:p>
            <a:pPr marL="1257300" lvl="2" indent="-342900">
              <a:buClr>
                <a:srgbClr val="FF0000"/>
              </a:buClr>
              <a:buFont typeface="+mj-lt"/>
              <a:buAutoNum type="alphaLcPeriod"/>
            </a:pPr>
            <a:r>
              <a:rPr lang="en-US" sz="1800" dirty="0">
                <a:solidFill>
                  <a:schemeClr val="tx1"/>
                </a:solidFill>
                <a:effectLst/>
                <a:ea typeface="Times New Roman" panose="02020603050405020304" pitchFamily="18" charset="0"/>
                <a:cs typeface="Times New Roman" panose="02020603050405020304" pitchFamily="18" charset="0"/>
              </a:rPr>
              <a:t>mandates annual update training in a manner determined by the agency and to include training provided through the course of legal mandate and/or MPOETC regulation, if available; and</a:t>
            </a:r>
            <a:endParaRPr lang="en-US" sz="1800" b="1" dirty="0">
              <a:solidFill>
                <a:schemeClr val="tx1"/>
              </a:solidFill>
              <a:ea typeface="Times New Roman" panose="02020603050405020304" pitchFamily="18" charset="0"/>
              <a:cs typeface="Times New Roman" panose="02020603050405020304" pitchFamily="18" charset="0"/>
            </a:endParaRPr>
          </a:p>
          <a:p>
            <a:pPr marL="1257300" lvl="2" indent="-342900">
              <a:buClr>
                <a:srgbClr val="FF0000"/>
              </a:buClr>
              <a:buFont typeface="+mj-lt"/>
              <a:buAutoNum type="alphaLcPeriod"/>
            </a:pPr>
            <a:r>
              <a:rPr lang="en-US" sz="1800" dirty="0">
                <a:solidFill>
                  <a:schemeClr val="tx1"/>
                </a:solidFill>
                <a:effectLst/>
                <a:ea typeface="Times New Roman" panose="02020603050405020304" pitchFamily="18" charset="0"/>
                <a:cs typeface="Times New Roman" panose="02020603050405020304" pitchFamily="18" charset="0"/>
              </a:rPr>
              <a:t>if applicable, training on mental health statutes or Department policy changes must be provided within 90 days or as required by statute.</a:t>
            </a:r>
            <a:endParaRPr lang="en-US" sz="18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2875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308E-23A3-659F-F868-F8F3175A68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96742-BBC3-823A-0B65-22CE83FB0FFA}"/>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9475AA64-1890-C5EF-0644-DDC1B5B21DEC}"/>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800" dirty="0">
                <a:solidFill>
                  <a:schemeClr val="tx1"/>
                </a:solidFill>
              </a:rPr>
              <a:t>Standard Narrative:</a:t>
            </a:r>
          </a:p>
          <a:p>
            <a:pPr lvl="1">
              <a:buClr>
                <a:srgbClr val="FF0000"/>
              </a:buClr>
              <a:buFont typeface="Wingdings" panose="05000000000000000000" pitchFamily="2" charset="2"/>
              <a:buChar char="§"/>
            </a:pPr>
            <a:r>
              <a:rPr lang="en-US" sz="2800" dirty="0">
                <a:solidFill>
                  <a:schemeClr val="tx1"/>
                </a:solidFill>
                <a:effectLst/>
                <a:ea typeface="Times New Roman" panose="02020603050405020304" pitchFamily="18" charset="0"/>
              </a:rPr>
              <a:t>The increasing litigation resulting from encounters by law enforcement with the mentally ill requires agencies to ensure policies, procedures, and training is compliant with current statutes. </a:t>
            </a:r>
            <a:endParaRPr lang="en-US" sz="2800" dirty="0">
              <a:solidFill>
                <a:schemeClr val="tx1"/>
              </a:solidFill>
            </a:endParaRPr>
          </a:p>
        </p:txBody>
      </p:sp>
    </p:spTree>
    <p:extLst>
      <p:ext uri="{BB962C8B-B14F-4D97-AF65-F5344CB8AC3E}">
        <p14:creationId xmlns:p14="http://schemas.microsoft.com/office/powerpoint/2010/main" val="4455343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D9EED04-0100-B86B-94CC-17901798E4D8}"/>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2F05A0F-9DBA-3CA3-0270-F102944C23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6959AD6-DD47-E047-C8FA-E69DA0EF6864}"/>
              </a:ext>
            </a:extLst>
          </p:cNvPr>
          <p:cNvSpPr>
            <a:spLocks noGrp="1"/>
          </p:cNvSpPr>
          <p:nvPr>
            <p:ph type="ctrTitle"/>
          </p:nvPr>
        </p:nvSpPr>
        <p:spPr>
          <a:xfrm>
            <a:off x="4375999" y="685799"/>
            <a:ext cx="7406374" cy="2971801"/>
          </a:xfrm>
        </p:spPr>
        <p:txBody>
          <a:bodyPr>
            <a:normAutofit/>
          </a:bodyPr>
          <a:lstStyle/>
          <a:p>
            <a:r>
              <a:rPr lang="en-US" b="1" dirty="0">
                <a:solidFill>
                  <a:srgbClr val="FFFF00"/>
                </a:solidFill>
              </a:rPr>
              <a:t>Chapter 3</a:t>
            </a:r>
          </a:p>
        </p:txBody>
      </p:sp>
      <p:sp>
        <p:nvSpPr>
          <p:cNvPr id="5" name="Subtitle 4">
            <a:extLst>
              <a:ext uri="{FF2B5EF4-FFF2-40B4-BE49-F238E27FC236}">
                <a16:creationId xmlns:a16="http://schemas.microsoft.com/office/drawing/2014/main" id="{09FB9F36-44CE-D892-7BC6-C64936C97BA3}"/>
              </a:ext>
            </a:extLst>
          </p:cNvPr>
          <p:cNvSpPr>
            <a:spLocks noGrp="1"/>
          </p:cNvSpPr>
          <p:nvPr>
            <p:ph type="subTitle" idx="1"/>
          </p:nvPr>
        </p:nvSpPr>
        <p:spPr>
          <a:xfrm>
            <a:off x="4366483" y="3843867"/>
            <a:ext cx="5815690" cy="1947333"/>
          </a:xfrm>
        </p:spPr>
        <p:txBody>
          <a:bodyPr>
            <a:normAutofit/>
          </a:bodyPr>
          <a:lstStyle/>
          <a:p>
            <a:r>
              <a:rPr lang="en-US" b="1" dirty="0">
                <a:solidFill>
                  <a:schemeClr val="tx1"/>
                </a:solidFill>
              </a:rPr>
              <a:t>Standards for Staff Responsibilities </a:t>
            </a:r>
          </a:p>
        </p:txBody>
      </p:sp>
      <p:pic>
        <p:nvPicPr>
          <p:cNvPr id="9" name="Graphic 8" descr="Books">
            <a:extLst>
              <a:ext uri="{FF2B5EF4-FFF2-40B4-BE49-F238E27FC236}">
                <a16:creationId xmlns:a16="http://schemas.microsoft.com/office/drawing/2014/main" id="{2715EC0C-0BE0-1074-2CC6-B96D112B62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233" y="1852781"/>
            <a:ext cx="3152439" cy="3152439"/>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8A034D6D-7966-0511-2335-1DACC4C05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954D2FCB-1671-ECB5-CD4D-5E5E3A8829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E83F45D-872B-4E3E-7561-0C83400411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88DB3B1-446C-7C90-E4A7-6719CA45AB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FC7CAB0-C69B-F5AC-949F-FF2E68E727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4A69BD1-84A1-D5DE-BA39-CBE67B6305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98017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a:xfrm>
            <a:off x="684212" y="4665133"/>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a:xfrm>
            <a:off x="684212" y="685800"/>
            <a:ext cx="8534400" cy="3801532"/>
          </a:xfrm>
        </p:spPr>
        <p:txBody>
          <a:bodyPr>
            <a:noAutofit/>
          </a:bodyPr>
          <a:lstStyle/>
          <a:p>
            <a:pPr>
              <a:spcBef>
                <a:spcPts val="480"/>
              </a:spcBef>
              <a:buClr>
                <a:srgbClr val="FF0000"/>
              </a:buClr>
              <a:buFont typeface="Wingdings" panose="05000000000000000000" pitchFamily="2" charset="2"/>
              <a:buChar char="Ø"/>
            </a:pPr>
            <a:r>
              <a:rPr lang="en-US" sz="1400" dirty="0">
                <a:solidFill>
                  <a:schemeClr val="tx1"/>
                </a:solidFill>
              </a:rPr>
              <a:t>Standard Statement:</a:t>
            </a:r>
          </a:p>
          <a:p>
            <a:pPr lvl="1">
              <a:spcBef>
                <a:spcPts val="480"/>
              </a:spcBef>
              <a:buClr>
                <a:srgbClr val="FF0000"/>
              </a:buClr>
              <a:buFont typeface="Wingdings" panose="05000000000000000000" pitchFamily="2" charset="2"/>
              <a:buChar char="§"/>
            </a:pPr>
            <a:r>
              <a:rPr lang="en-US" sz="1400" dirty="0">
                <a:solidFill>
                  <a:schemeClr val="tx1"/>
                </a:solidFill>
              </a:rPr>
              <a:t>3.1.2 – </a:t>
            </a:r>
            <a:r>
              <a:rPr lang="en-US" sz="1400" kern="100" dirty="0">
                <a:solidFill>
                  <a:schemeClr val="tx1"/>
                </a:solidFill>
                <a:effectLst/>
                <a:ea typeface="Aptos" panose="020B0004020202020204" pitchFamily="34" charset="0"/>
                <a:cs typeface="Times New Roman" panose="02020603050405020304" pitchFamily="18" charset="0"/>
              </a:rPr>
              <a:t>A written directive that cells provide the listed minimum conditions for detainees:  </a:t>
            </a:r>
            <a:endParaRPr lang="en-US" sz="1400" dirty="0">
              <a:solidFill>
                <a:schemeClr val="tx1"/>
              </a:solidFill>
              <a:ea typeface="Times New Roman" panose="02020603050405020304" pitchFamily="18"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adequate lighting; (O)</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circulation of fresh or purified air; (O)</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availability of a flush toilet; (O)</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source of potable drinking water; (O)</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access to a wash basin or shower for a detainee held in excess of eight hours; </a:t>
            </a: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and (O) bed and bedding for each detainee held in excess of eight hours.</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RSESERVED</a:t>
            </a:r>
          </a:p>
        </p:txBody>
      </p:sp>
    </p:spTree>
    <p:extLst>
      <p:ext uri="{BB962C8B-B14F-4D97-AF65-F5344CB8AC3E}">
        <p14:creationId xmlns:p14="http://schemas.microsoft.com/office/powerpoint/2010/main" val="32546075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effectLst/>
                <a:ea typeface="Times New Roman" panose="02020603050405020304" pitchFamily="18" charset="0"/>
                <a:cs typeface="Times New Roman" panose="02020603050405020304" pitchFamily="18" charset="0"/>
              </a:rPr>
              <a:t>This standard identifies the required minimum physical conditions that are necessary in order for a law enforcement agency to operate cells.</a:t>
            </a:r>
            <a:r>
              <a:rPr lang="en-US" sz="2400" dirty="0">
                <a:solidFill>
                  <a:schemeClr val="tx1"/>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975547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A570-A426-77CE-643A-66C3A0499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A4735-C888-6A8E-16D1-65D1A24C1C42}"/>
              </a:ext>
            </a:extLst>
          </p:cNvPr>
          <p:cNvSpPr>
            <a:spLocks noGrp="1"/>
          </p:cNvSpPr>
          <p:nvPr>
            <p:ph type="title"/>
          </p:nvPr>
        </p:nvSpPr>
        <p:spPr>
          <a:xfrm>
            <a:off x="684212" y="4665133"/>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2C1EC032-8DB6-E6F7-B11D-916D0B6282EE}"/>
              </a:ext>
            </a:extLst>
          </p:cNvPr>
          <p:cNvSpPr>
            <a:spLocks noGrp="1"/>
          </p:cNvSpPr>
          <p:nvPr>
            <p:ph idx="1"/>
          </p:nvPr>
        </p:nvSpPr>
        <p:spPr>
          <a:xfrm>
            <a:off x="684212" y="685800"/>
            <a:ext cx="8534400" cy="3801532"/>
          </a:xfrm>
        </p:spPr>
        <p:txBody>
          <a:bodyPr>
            <a:noAutofit/>
          </a:bodyPr>
          <a:lstStyle/>
          <a:p>
            <a:pPr>
              <a:spcBef>
                <a:spcPts val="480"/>
              </a:spcBef>
              <a:buClr>
                <a:srgbClr val="FF0000"/>
              </a:buClr>
              <a:buFont typeface="Wingdings" panose="05000000000000000000" pitchFamily="2" charset="2"/>
              <a:buChar char="Ø"/>
            </a:pPr>
            <a:r>
              <a:rPr lang="en-US" sz="1600" dirty="0">
                <a:solidFill>
                  <a:schemeClr val="tx1"/>
                </a:solidFill>
              </a:rPr>
              <a:t>Standard Statement:</a:t>
            </a:r>
          </a:p>
          <a:p>
            <a:pPr lvl="1">
              <a:spcBef>
                <a:spcPts val="480"/>
              </a:spcBef>
              <a:buClr>
                <a:srgbClr val="FF0000"/>
              </a:buClr>
              <a:buFont typeface="Wingdings" panose="05000000000000000000" pitchFamily="2" charset="2"/>
              <a:buChar char="§"/>
            </a:pPr>
            <a:r>
              <a:rPr lang="en-US" sz="1600" dirty="0">
                <a:solidFill>
                  <a:schemeClr val="tx1"/>
                </a:solidFill>
              </a:rPr>
              <a:t>3.1.3 – </a:t>
            </a:r>
            <a:r>
              <a:rPr lang="en-US" sz="1600" dirty="0">
                <a:solidFill>
                  <a:schemeClr val="tx1"/>
                </a:solidFill>
                <a:effectLst/>
                <a:ea typeface="Times New Roman" panose="02020603050405020304" pitchFamily="18" charset="0"/>
                <a:cs typeface="Times New Roman" panose="02020603050405020304" pitchFamily="18" charset="0"/>
              </a:rPr>
              <a:t>A written directive requiring the cell area to have an automatic fire alarm, smoke detection system, fire fighting equipment approved by local fire officials, and a written plan prescribing fire prevention practices and procedures to include:</a:t>
            </a:r>
            <a:endParaRPr lang="en-US" sz="1600" dirty="0">
              <a:solidFill>
                <a:schemeClr val="tx1"/>
              </a:solidFill>
              <a:effectLst/>
              <a:ea typeface="Calibri" panose="020F050202020403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dirty="0">
                <a:solidFill>
                  <a:schemeClr val="tx1"/>
                </a:solidFill>
                <a:effectLst/>
                <a:ea typeface="Times New Roman" panose="02020603050405020304" pitchFamily="18" charset="0"/>
                <a:cs typeface="Times New Roman" panose="02020603050405020304" pitchFamily="18" charset="0"/>
              </a:rPr>
              <a:t>a daily visual inspection of the automatic fire detection devices and alarm systems; </a:t>
            </a:r>
            <a:endParaRPr lang="en-US" dirty="0">
              <a:solidFill>
                <a:schemeClr val="tx1"/>
              </a:solidFill>
              <a:effectLst/>
              <a:ea typeface="Calibri" panose="020F050202020403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dirty="0">
                <a:solidFill>
                  <a:schemeClr val="tx1"/>
                </a:solidFill>
                <a:effectLst/>
                <a:ea typeface="Times New Roman" panose="02020603050405020304" pitchFamily="18" charset="0"/>
                <a:cs typeface="Times New Roman" panose="02020603050405020304" pitchFamily="18" charset="0"/>
              </a:rPr>
              <a:t>a weekly documented visual inspection of the fire fighting equipment; </a:t>
            </a:r>
          </a:p>
          <a:p>
            <a:pPr marL="1257300" lvl="2" indent="-342900" algn="just">
              <a:spcBef>
                <a:spcPts val="480"/>
              </a:spcBef>
              <a:buClr>
                <a:srgbClr val="FF0000"/>
              </a:buClr>
              <a:buFont typeface="+mj-lt"/>
              <a:buAutoNum type="alphaLcPeriod"/>
              <a:tabLst>
                <a:tab pos="685800" algn="l"/>
              </a:tabLst>
            </a:pPr>
            <a:r>
              <a:rPr lang="en-US" dirty="0">
                <a:solidFill>
                  <a:schemeClr val="tx1"/>
                </a:solidFill>
                <a:effectLst/>
                <a:ea typeface="Times New Roman" panose="02020603050405020304" pitchFamily="18" charset="0"/>
                <a:cs typeface="Times New Roman" panose="02020603050405020304" pitchFamily="18" charset="0"/>
              </a:rPr>
              <a:t>an annual documented testing of fire fighting equipment; and  </a:t>
            </a:r>
          </a:p>
          <a:p>
            <a:pPr marL="1257300" lvl="2" indent="-342900" algn="just">
              <a:spcBef>
                <a:spcPts val="480"/>
              </a:spcBef>
              <a:buClr>
                <a:srgbClr val="FF0000"/>
              </a:buClr>
              <a:buFont typeface="+mj-lt"/>
              <a:buAutoNum type="alphaLcPeriod"/>
              <a:tabLst>
                <a:tab pos="685800" algn="l"/>
              </a:tabLst>
            </a:pPr>
            <a:r>
              <a:rPr lang="en-US" dirty="0">
                <a:solidFill>
                  <a:schemeClr val="tx1"/>
                </a:solidFill>
                <a:effectLst/>
                <a:ea typeface="Calibri" panose="020F0502020204030204" pitchFamily="34" charset="0"/>
              </a:rPr>
              <a:t>required documented testing of the automatic fire detection devices and alarm systems, annually, or in accordance with the law and local fire code regulations.  </a:t>
            </a:r>
            <a:endParaRPr lang="en-US" dirty="0">
              <a:solidFill>
                <a:schemeClr val="tx1"/>
              </a:solidFill>
            </a:endParaRPr>
          </a:p>
        </p:txBody>
      </p:sp>
    </p:spTree>
    <p:extLst>
      <p:ext uri="{BB962C8B-B14F-4D97-AF65-F5344CB8AC3E}">
        <p14:creationId xmlns:p14="http://schemas.microsoft.com/office/powerpoint/2010/main" val="11125581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5A1BE-6D20-AA5D-EDDE-E25A59BFB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3E7A7-C702-D1BD-4ED4-9159B33B9A85}"/>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F642BC0E-5C94-62ED-A425-1CA194229549}"/>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1800" dirty="0">
                <a:solidFill>
                  <a:schemeClr val="tx1"/>
                </a:solidFill>
              </a:rPr>
              <a:t>Standard Narrative:</a:t>
            </a:r>
          </a:p>
          <a:p>
            <a:pPr lvl="1">
              <a:spcBef>
                <a:spcPts val="480"/>
              </a:spcBef>
              <a:buClr>
                <a:srgbClr val="FF0000"/>
              </a:buClr>
              <a:buFont typeface="Wingdings" panose="05000000000000000000" pitchFamily="2" charset="2"/>
              <a:buChar char="§"/>
            </a:pPr>
            <a:r>
              <a:rPr lang="en-US" dirty="0">
                <a:solidFill>
                  <a:schemeClr val="tx1"/>
                </a:solidFill>
                <a:effectLst/>
                <a:ea typeface="Times New Roman" panose="02020603050405020304" pitchFamily="18" charset="0"/>
                <a:cs typeface="Times New Roman" panose="02020603050405020304" pitchFamily="18" charset="0"/>
              </a:rPr>
              <a:t>The cell area must have an automatic fire, and smoke detection system. Appropriate fire suppression equipment must also be available in the cell area in case of fire. </a:t>
            </a:r>
          </a:p>
          <a:p>
            <a:pPr lvl="1">
              <a:spcBef>
                <a:spcPts val="480"/>
              </a:spcBef>
              <a:buClr>
                <a:srgbClr val="FF0000"/>
              </a:buClr>
              <a:buFont typeface="Wingdings" panose="05000000000000000000" pitchFamily="2" charset="2"/>
              <a:buChar char="§"/>
            </a:pPr>
            <a:r>
              <a:rPr lang="en-US" dirty="0">
                <a:solidFill>
                  <a:schemeClr val="tx1"/>
                </a:solidFill>
                <a:effectLst/>
                <a:ea typeface="Times New Roman" panose="02020603050405020304" pitchFamily="18" charset="0"/>
                <a:cs typeface="Times New Roman" panose="02020603050405020304" pitchFamily="18" charset="0"/>
              </a:rPr>
              <a:t>A written plan is required which prescribes necessary emergency procedures and fire prevention practices. </a:t>
            </a:r>
          </a:p>
          <a:p>
            <a:pPr lvl="1">
              <a:spcBef>
                <a:spcPts val="480"/>
              </a:spcBef>
              <a:buClr>
                <a:srgbClr val="FF0000"/>
              </a:buClr>
              <a:buFont typeface="Wingdings" panose="05000000000000000000" pitchFamily="2" charset="2"/>
              <a:buChar char="§"/>
            </a:pPr>
            <a:r>
              <a:rPr lang="en-US" dirty="0">
                <a:solidFill>
                  <a:schemeClr val="tx1"/>
                </a:solidFill>
                <a:effectLst/>
                <a:ea typeface="Calibri" panose="020F0502020204030204" pitchFamily="34" charset="0"/>
                <a:cs typeface="Times New Roman" panose="02020603050405020304" pitchFamily="18" charset="0"/>
              </a:rPr>
              <a:t>All fire prevention and fire suppression equipment needs to be inspected as required by local and state fire regulations.  Drills should also be conducted to ensure that the procedures are adequate and that agency personnel are prepared to respond and handle any fire emergency that may occur in the cell area. 	</a:t>
            </a:r>
          </a:p>
        </p:txBody>
      </p:sp>
    </p:spTree>
    <p:extLst>
      <p:ext uri="{BB962C8B-B14F-4D97-AF65-F5344CB8AC3E}">
        <p14:creationId xmlns:p14="http://schemas.microsoft.com/office/powerpoint/2010/main" val="7479507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480C7-37D5-EF07-E8C4-FB94EAC2A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11CDF-E02B-D523-C806-3EA12CF2EF1E}"/>
              </a:ext>
            </a:extLst>
          </p:cNvPr>
          <p:cNvSpPr>
            <a:spLocks noGrp="1"/>
          </p:cNvSpPr>
          <p:nvPr>
            <p:ph type="title"/>
          </p:nvPr>
        </p:nvSpPr>
        <p:spPr>
          <a:xfrm>
            <a:off x="684212" y="4665133"/>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7A318A9E-2880-A708-918F-63F9BECCEF2A}"/>
              </a:ext>
            </a:extLst>
          </p:cNvPr>
          <p:cNvSpPr>
            <a:spLocks noGrp="1"/>
          </p:cNvSpPr>
          <p:nvPr>
            <p:ph idx="1"/>
          </p:nvPr>
        </p:nvSpPr>
        <p:spPr>
          <a:xfrm>
            <a:off x="684212" y="685800"/>
            <a:ext cx="8534400" cy="3801532"/>
          </a:xfrm>
        </p:spPr>
        <p:txBody>
          <a:bodyPr>
            <a:noAutofit/>
          </a:bodyPr>
          <a:lstStyle/>
          <a:p>
            <a:pPr>
              <a:spcBef>
                <a:spcPts val="480"/>
              </a:spcBef>
              <a:buClr>
                <a:srgbClr val="FF0000"/>
              </a:buClr>
              <a:buFont typeface="Wingdings" panose="05000000000000000000" pitchFamily="2" charset="2"/>
              <a:buChar char="Ø"/>
            </a:pPr>
            <a:r>
              <a:rPr lang="en-US" sz="1600" dirty="0">
                <a:solidFill>
                  <a:schemeClr val="tx1"/>
                </a:solidFill>
              </a:rPr>
              <a:t>Standard Statement:</a:t>
            </a:r>
          </a:p>
          <a:p>
            <a:pPr lvl="1">
              <a:spcBef>
                <a:spcPts val="480"/>
              </a:spcBef>
              <a:buClr>
                <a:srgbClr val="FF0000"/>
              </a:buClr>
              <a:buFont typeface="Wingdings" panose="05000000000000000000" pitchFamily="2" charset="2"/>
              <a:buChar char="§"/>
            </a:pPr>
            <a:r>
              <a:rPr lang="en-US" sz="1600" dirty="0">
                <a:solidFill>
                  <a:schemeClr val="tx1"/>
                </a:solidFill>
              </a:rPr>
              <a:t>3.1.11 – </a:t>
            </a:r>
            <a:r>
              <a:rPr lang="en-US" sz="1600" kern="100" dirty="0">
                <a:solidFill>
                  <a:schemeClr val="tx1"/>
                </a:solidFill>
                <a:effectLst/>
                <a:ea typeface="Aptos" panose="020B0004020202020204" pitchFamily="34" charset="0"/>
                <a:cs typeface="Times New Roman" panose="02020603050405020304" pitchFamily="18" charset="0"/>
              </a:rPr>
              <a:t>A written directive requiring that an intake form, developed by the agency, shall be completed for every person booked into the cell and that it contains at least the following information:</a:t>
            </a:r>
          </a:p>
          <a:p>
            <a:pPr marL="1257300" lvl="2" indent="-342900" algn="just">
              <a:spcBef>
                <a:spcPts val="480"/>
              </a:spcBef>
              <a:buClr>
                <a:srgbClr val="FF0000"/>
              </a:buClr>
              <a:buFont typeface="+mj-lt"/>
              <a:buAutoNum type="alphaLcPeriod"/>
              <a:tabLst>
                <a:tab pos="685800" algn="l"/>
              </a:tabLst>
            </a:pPr>
            <a:r>
              <a:rPr lang="fr-FR" kern="100" dirty="0">
                <a:solidFill>
                  <a:schemeClr val="tx1"/>
                </a:solidFill>
                <a:effectLst/>
                <a:ea typeface="Aptos" panose="020B0004020202020204" pitchFamily="34" charset="0"/>
                <a:cs typeface="Times New Roman" panose="02020603050405020304" pitchFamily="18" charset="0"/>
              </a:rPr>
              <a:t>personal identification information;</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fr-FR" kern="100" dirty="0">
                <a:solidFill>
                  <a:schemeClr val="tx1"/>
                </a:solidFill>
                <a:effectLst/>
                <a:ea typeface="Aptos" panose="020B0004020202020204" pitchFamily="34" charset="0"/>
                <a:cs typeface="Times New Roman" panose="02020603050405020304" pitchFamily="18" charset="0"/>
              </a:rPr>
              <a:t>arrest information;</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kern="100" dirty="0">
                <a:solidFill>
                  <a:schemeClr val="tx1"/>
                </a:solidFill>
                <a:effectLst/>
                <a:ea typeface="Aptos" panose="020B0004020202020204" pitchFamily="34" charset="0"/>
                <a:cs typeface="Times New Roman" panose="02020603050405020304" pitchFamily="18" charset="0"/>
              </a:rPr>
              <a:t>property inventory and disposition;</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kern="100" dirty="0">
                <a:solidFill>
                  <a:schemeClr val="tx1"/>
                </a:solidFill>
                <a:effectLst/>
                <a:ea typeface="Aptos" panose="020B0004020202020204" pitchFamily="34" charset="0"/>
                <a:cs typeface="Times New Roman" panose="02020603050405020304" pitchFamily="18" charset="0"/>
              </a:rPr>
              <a:t>current health of the detainee;</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kern="100" dirty="0">
                <a:solidFill>
                  <a:schemeClr val="tx1"/>
                </a:solidFill>
                <a:effectLst/>
                <a:ea typeface="Aptos" panose="020B0004020202020204" pitchFamily="34" charset="0"/>
                <a:cs typeface="Times New Roman" panose="02020603050405020304" pitchFamily="18" charset="0"/>
              </a:rPr>
              <a:t>medications taken by the detainee;</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kern="100" dirty="0">
                <a:solidFill>
                  <a:schemeClr val="tx1"/>
                </a:solidFill>
                <a:effectLst/>
                <a:ea typeface="Aptos" panose="020B0004020202020204" pitchFamily="34" charset="0"/>
                <a:cs typeface="Times New Roman" panose="02020603050405020304" pitchFamily="18" charset="0"/>
              </a:rPr>
              <a:t>behavior, involving state of consciousness and mental status; and</a:t>
            </a:r>
            <a:endParaRPr lang="en-US"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kern="100" dirty="0">
                <a:solidFill>
                  <a:schemeClr val="tx1"/>
                </a:solidFill>
                <a:effectLst/>
                <a:ea typeface="Aptos" panose="020B0004020202020204" pitchFamily="34" charset="0"/>
                <a:cs typeface="Times New Roman" panose="02020603050405020304" pitchFamily="18" charset="0"/>
              </a:rPr>
              <a:t>anybody deformities, trauma markings, bruises, etc.</a:t>
            </a:r>
          </a:p>
        </p:txBody>
      </p:sp>
    </p:spTree>
    <p:extLst>
      <p:ext uri="{BB962C8B-B14F-4D97-AF65-F5344CB8AC3E}">
        <p14:creationId xmlns:p14="http://schemas.microsoft.com/office/powerpoint/2010/main" val="27858086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03EA-220C-C2ED-AF89-CFCF6E976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992B0-0F12-2808-15AA-02369B9AF60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0C8F1A4-585E-9E19-F174-B89D25A52A70}"/>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effectLst/>
                <a:ea typeface="Times New Roman" panose="02020603050405020304" pitchFamily="18" charset="0"/>
                <a:cs typeface="Times New Roman" panose="02020603050405020304" pitchFamily="18" charset="0"/>
              </a:rPr>
              <a:t>A formal intake process is necessary in order to manage a cell. An intake form must be completed for each person detained in the facility. Certain information must be documented as determined by the agency.</a:t>
            </a:r>
            <a:r>
              <a:rPr lang="en-US" sz="2400" dirty="0">
                <a:solidFill>
                  <a:schemeClr val="tx1"/>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36969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09D4-4F05-4A28-A486-4B24FF7E0A7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program Overview</a:t>
            </a:r>
          </a:p>
        </p:txBody>
      </p:sp>
      <p:sp>
        <p:nvSpPr>
          <p:cNvPr id="3" name="Content Placeholder 2">
            <a:extLst>
              <a:ext uri="{FF2B5EF4-FFF2-40B4-BE49-F238E27FC236}">
                <a16:creationId xmlns:a16="http://schemas.microsoft.com/office/drawing/2014/main" id="{9B54E659-0927-427D-83E8-6D0D591555FA}"/>
              </a:ext>
            </a:extLst>
          </p:cNvPr>
          <p:cNvSpPr>
            <a:spLocks noGrp="1"/>
          </p:cNvSpPr>
          <p:nvPr>
            <p:ph idx="1"/>
          </p:nvPr>
        </p:nvSpPr>
        <p:spPr>
          <a:xfrm>
            <a:off x="4325696" y="733647"/>
            <a:ext cx="6593129" cy="3575884"/>
          </a:xfrm>
        </p:spPr>
        <p:txBody>
          <a:bodyPr>
            <a:normAutofit/>
          </a:bodyPr>
          <a:lstStyle/>
          <a:p>
            <a:pPr>
              <a:buClr>
                <a:srgbClr val="FF0000"/>
              </a:buClr>
              <a:buFont typeface="Wingdings" panose="05000000000000000000" pitchFamily="2" charset="2"/>
              <a:buChar char="Ø"/>
            </a:pPr>
            <a:r>
              <a:rPr lang="en-US" sz="2400" dirty="0">
                <a:solidFill>
                  <a:schemeClr val="tx1"/>
                </a:solidFill>
              </a:rPr>
              <a:t>When did this start?</a:t>
            </a:r>
          </a:p>
          <a:p>
            <a:pPr>
              <a:buClr>
                <a:srgbClr val="FF0000"/>
              </a:buClr>
              <a:buFont typeface="Wingdings" panose="05000000000000000000" pitchFamily="2" charset="2"/>
              <a:buChar char="Ø"/>
            </a:pPr>
            <a:r>
              <a:rPr lang="en-US" sz="2400" dirty="0">
                <a:solidFill>
                  <a:schemeClr val="tx1"/>
                </a:solidFill>
              </a:rPr>
              <a:t>What is it?</a:t>
            </a:r>
          </a:p>
          <a:p>
            <a:pPr>
              <a:buClr>
                <a:srgbClr val="FF0000"/>
              </a:buClr>
              <a:buFont typeface="Wingdings" panose="05000000000000000000" pitchFamily="2" charset="2"/>
              <a:buChar char="Ø"/>
            </a:pPr>
            <a:r>
              <a:rPr lang="en-US" sz="2400" dirty="0">
                <a:solidFill>
                  <a:schemeClr val="tx1"/>
                </a:solidFill>
              </a:rPr>
              <a:t>Why is it important?</a:t>
            </a:r>
          </a:p>
          <a:p>
            <a:pPr>
              <a:buClr>
                <a:srgbClr val="FF0000"/>
              </a:buClr>
              <a:buFont typeface="Wingdings" panose="05000000000000000000" pitchFamily="2" charset="2"/>
              <a:buChar char="Ø"/>
            </a:pPr>
            <a:r>
              <a:rPr lang="en-US" sz="2400" dirty="0">
                <a:solidFill>
                  <a:schemeClr val="tx1"/>
                </a:solidFill>
              </a:rPr>
              <a:t>Who would want this?</a:t>
            </a:r>
          </a:p>
          <a:p>
            <a:pPr>
              <a:buClr>
                <a:srgbClr val="FF0000"/>
              </a:buClr>
              <a:buFont typeface="Wingdings" panose="05000000000000000000" pitchFamily="2" charset="2"/>
              <a:buChar char="Ø"/>
            </a:pPr>
            <a:r>
              <a:rPr lang="en-US" sz="2400" dirty="0">
                <a:solidFill>
                  <a:schemeClr val="tx1"/>
                </a:solidFill>
              </a:rPr>
              <a:t>Where can I find help?</a:t>
            </a:r>
          </a:p>
          <a:p>
            <a:pPr>
              <a:buClr>
                <a:srgbClr val="FF0000"/>
              </a:buClr>
              <a:buFont typeface="Wingdings" panose="05000000000000000000" pitchFamily="2" charset="2"/>
              <a:buChar char="Ø"/>
            </a:pPr>
            <a:r>
              <a:rPr lang="en-US" sz="2400" dirty="0">
                <a:solidFill>
                  <a:schemeClr val="tx1"/>
                </a:solidFill>
              </a:rPr>
              <a:t>When is my agency going to become accredited? </a:t>
            </a:r>
          </a:p>
        </p:txBody>
      </p:sp>
      <p:pic>
        <p:nvPicPr>
          <p:cNvPr id="6" name="Picture 5" descr="A picture containing text, sign&#10;&#10;Description automatically generated">
            <a:extLst>
              <a:ext uri="{FF2B5EF4-FFF2-40B4-BE49-F238E27FC236}">
                <a16:creationId xmlns:a16="http://schemas.microsoft.com/office/drawing/2014/main" id="{651E8E54-F83C-4CAE-B6ED-CDCE51648460}"/>
              </a:ext>
            </a:extLst>
          </p:cNvPr>
          <p:cNvPicPr>
            <a:picLocks noChangeAspect="1"/>
          </p:cNvPicPr>
          <p:nvPr/>
        </p:nvPicPr>
        <p:blipFill>
          <a:blip r:embed="rId2"/>
          <a:stretch>
            <a:fillRect/>
          </a:stretch>
        </p:blipFill>
        <p:spPr>
          <a:xfrm>
            <a:off x="684212" y="984539"/>
            <a:ext cx="3163021" cy="3074100"/>
          </a:xfrm>
          <a:prstGeom prst="rect">
            <a:avLst/>
          </a:prstGeom>
        </p:spPr>
      </p:pic>
    </p:spTree>
    <p:extLst>
      <p:ext uri="{BB962C8B-B14F-4D97-AF65-F5344CB8AC3E}">
        <p14:creationId xmlns:p14="http://schemas.microsoft.com/office/powerpoint/2010/main" val="146816298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4F710-02C1-7257-4532-7711E3D14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A6A6BA-7584-5E5A-BBCB-51B6C07271E4}"/>
              </a:ext>
            </a:extLst>
          </p:cNvPr>
          <p:cNvSpPr>
            <a:spLocks noGrp="1"/>
          </p:cNvSpPr>
          <p:nvPr>
            <p:ph type="title"/>
          </p:nvPr>
        </p:nvSpPr>
        <p:spPr>
          <a:xfrm>
            <a:off x="684212" y="4665133"/>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D368F2AC-BA93-5AE9-A9CA-CBF583E90934}"/>
              </a:ext>
            </a:extLst>
          </p:cNvPr>
          <p:cNvSpPr>
            <a:spLocks noGrp="1"/>
          </p:cNvSpPr>
          <p:nvPr>
            <p:ph idx="1"/>
          </p:nvPr>
        </p:nvSpPr>
        <p:spPr>
          <a:xfrm>
            <a:off x="684212" y="685800"/>
            <a:ext cx="8534400" cy="3801532"/>
          </a:xfrm>
        </p:spPr>
        <p:txBody>
          <a:bodyPr>
            <a:noAutofit/>
          </a:bodyPr>
          <a:lstStyle/>
          <a:p>
            <a:pPr>
              <a:spcBef>
                <a:spcPts val="480"/>
              </a:spcBef>
              <a:buClr>
                <a:srgbClr val="FF0000"/>
              </a:buClr>
              <a:buFont typeface="Wingdings" panose="05000000000000000000" pitchFamily="2" charset="2"/>
              <a:buChar char="Ø"/>
            </a:pPr>
            <a:r>
              <a:rPr lang="en-US" sz="1400" dirty="0">
                <a:solidFill>
                  <a:schemeClr val="tx1"/>
                </a:solidFill>
              </a:rPr>
              <a:t>Standard Statement:</a:t>
            </a:r>
          </a:p>
          <a:p>
            <a:pPr lvl="1">
              <a:spcBef>
                <a:spcPts val="480"/>
              </a:spcBef>
              <a:buClr>
                <a:srgbClr val="FF0000"/>
              </a:buClr>
              <a:buFont typeface="Wingdings" panose="05000000000000000000" pitchFamily="2" charset="2"/>
              <a:buChar char="§"/>
            </a:pPr>
            <a:r>
              <a:rPr lang="en-US" sz="1400" dirty="0">
                <a:solidFill>
                  <a:schemeClr val="tx1"/>
                </a:solidFill>
              </a:rPr>
              <a:t>3.1.3 – </a:t>
            </a:r>
            <a:r>
              <a:rPr lang="en-US" sz="1400" kern="100" dirty="0">
                <a:solidFill>
                  <a:schemeClr val="tx1"/>
                </a:solidFill>
                <a:effectLst/>
                <a:ea typeface="Aptos" panose="020B0004020202020204" pitchFamily="34" charset="0"/>
                <a:cs typeface="Times New Roman" panose="02020603050405020304" pitchFamily="18" charset="0"/>
              </a:rPr>
              <a:t>A written directive addressing the following security concerns in the temporary holding area:</a:t>
            </a: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weapons control;</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panic or duress alarms;</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method of access to area and prisoner for alarm responders;</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escape prevention;</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search of detainee;</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security inspection; </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detainee shall be physically attended; however</a:t>
            </a:r>
            <a:endParaRPr lang="en-US" sz="1400" kern="100" dirty="0">
              <a:solidFill>
                <a:schemeClr val="tx1"/>
              </a:solidFill>
              <a:ea typeface="Aptos" panose="020B0004020202020204" pitchFamily="34" charset="0"/>
              <a:cs typeface="Times New Roman" panose="02020603050405020304" pitchFamily="18" charset="0"/>
            </a:endParaRPr>
          </a:p>
          <a:p>
            <a:pPr marL="1257300" lvl="2" indent="-342900" algn="just">
              <a:spcBef>
                <a:spcPts val="480"/>
              </a:spcBef>
              <a:buClr>
                <a:srgbClr val="FF0000"/>
              </a:buClr>
              <a:buFont typeface="+mj-lt"/>
              <a:buAutoNum type="alphaLcPeriod"/>
              <a:tabLst>
                <a:tab pos="685800" algn="l"/>
              </a:tabLst>
            </a:pPr>
            <a:r>
              <a:rPr lang="en-US" sz="1400" kern="100" dirty="0">
                <a:solidFill>
                  <a:schemeClr val="tx1"/>
                </a:solidFill>
                <a:effectLst/>
                <a:ea typeface="Aptos" panose="020B0004020202020204" pitchFamily="34" charset="0"/>
                <a:cs typeface="Times New Roman" panose="02020603050405020304" pitchFamily="18" charset="0"/>
              </a:rPr>
              <a:t>the detainee may be left unsupervised for a period of no longer than 10 minutes when secured.</a:t>
            </a:r>
          </a:p>
        </p:txBody>
      </p:sp>
    </p:spTree>
    <p:extLst>
      <p:ext uri="{BB962C8B-B14F-4D97-AF65-F5344CB8AC3E}">
        <p14:creationId xmlns:p14="http://schemas.microsoft.com/office/powerpoint/2010/main" val="40619445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6766F-B93A-38B8-FC68-56489E14A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0466A-A871-0076-04F5-4E075ADDBE4E}"/>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197B19BD-3E6A-DF2F-2623-01630A195667}"/>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effectLst/>
                <a:ea typeface="Times New Roman" panose="02020603050405020304" pitchFamily="18" charset="0"/>
                <a:cs typeface="Times New Roman" panose="02020603050405020304" pitchFamily="18" charset="0"/>
              </a:rPr>
              <a:t>These are safety and security concerns for the agency when a temporary holding area is used. </a:t>
            </a:r>
            <a:r>
              <a:rPr lang="en-US" sz="2400" dirty="0">
                <a:solidFill>
                  <a:schemeClr val="tx1"/>
                </a:solidFill>
                <a:effectLst/>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27441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596C0-5FCD-B8F9-E60A-8DE436867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BCB65-A34F-3BA6-C46F-BFB173A04F4A}"/>
              </a:ext>
            </a:extLst>
          </p:cNvPr>
          <p:cNvSpPr>
            <a:spLocks noGrp="1"/>
          </p:cNvSpPr>
          <p:nvPr>
            <p:ph type="title"/>
          </p:nvPr>
        </p:nvSpPr>
        <p:spPr>
          <a:xfrm>
            <a:off x="684212" y="4665133"/>
            <a:ext cx="8534400" cy="1507067"/>
          </a:xfrm>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5103E622-FF5B-0047-7F85-39510330849B}"/>
              </a:ext>
            </a:extLst>
          </p:cNvPr>
          <p:cNvSpPr>
            <a:spLocks noGrp="1"/>
          </p:cNvSpPr>
          <p:nvPr>
            <p:ph idx="1"/>
          </p:nvPr>
        </p:nvSpPr>
        <p:spPr>
          <a:xfrm>
            <a:off x="684212" y="685800"/>
            <a:ext cx="8534400" cy="3801532"/>
          </a:xfrm>
        </p:spPr>
        <p:txBody>
          <a:bodyPr>
            <a:no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3.5.1 – A written directive that requires designated personnel to be available on a 24-hour basis to process crime scenes, traffic crash sites, and other investigation scenes.</a:t>
            </a:r>
          </a:p>
        </p:txBody>
      </p:sp>
    </p:spTree>
    <p:extLst>
      <p:ext uri="{BB962C8B-B14F-4D97-AF65-F5344CB8AC3E}">
        <p14:creationId xmlns:p14="http://schemas.microsoft.com/office/powerpoint/2010/main" val="132796682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CD117-7382-774E-551F-3AA920B77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FC3EC-6766-A7B2-873C-1FAB7504774C}"/>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00CDA6D7-F392-C3C9-0874-D1741CA7F685}"/>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dirty="0">
                <a:solidFill>
                  <a:schemeClr val="tx1"/>
                </a:solidFill>
              </a:rPr>
              <a:t>Standard Narrative:</a:t>
            </a:r>
          </a:p>
          <a:p>
            <a:pPr lvl="1">
              <a:buClr>
                <a:srgbClr val="FF0000"/>
              </a:buClr>
              <a:buFont typeface="Wingdings" panose="05000000000000000000" pitchFamily="2" charset="2"/>
              <a:buChar char="§"/>
            </a:pPr>
            <a:r>
              <a:rPr lang="en-US" sz="2000" dirty="0">
                <a:solidFill>
                  <a:schemeClr val="tx1"/>
                </a:solidFill>
                <a:effectLst/>
                <a:ea typeface="Times New Roman" panose="02020603050405020304" pitchFamily="18" charset="0"/>
                <a:cs typeface="Times New Roman" panose="02020603050405020304" pitchFamily="18" charset="0"/>
              </a:rPr>
              <a:t>This requires that the law enforcement agency have the availability of qualified personnel to process crime scenes, vehicle crash scenes, or other investigation scenes on a 24-hour basis.  Those individuals, whether from the law enforcement agency or from another law enforcement agency, will respond to the scene of those incidents to collect and preserve evidence for the agency and its personnel.</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445830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FE6D2A3A-1A97-5693-044D-A9FA98D7377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7D2376-F7A2-DCC5-FA1B-3AF54C583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0433B8-4F27-1D75-2660-7D7E701845C6}"/>
              </a:ext>
            </a:extLst>
          </p:cNvPr>
          <p:cNvSpPr>
            <a:spLocks noGrp="1"/>
          </p:cNvSpPr>
          <p:nvPr>
            <p:ph type="ctrTitle"/>
          </p:nvPr>
        </p:nvSpPr>
        <p:spPr>
          <a:xfrm>
            <a:off x="4375999" y="685799"/>
            <a:ext cx="7406374" cy="2971801"/>
          </a:xfrm>
        </p:spPr>
        <p:txBody>
          <a:bodyPr>
            <a:normAutofit/>
          </a:bodyPr>
          <a:lstStyle/>
          <a:p>
            <a:r>
              <a:rPr lang="en-US" b="1" dirty="0">
                <a:solidFill>
                  <a:srgbClr val="FFFF00"/>
                </a:solidFill>
              </a:rPr>
              <a:t>Chapter 4</a:t>
            </a:r>
          </a:p>
        </p:txBody>
      </p:sp>
      <p:sp>
        <p:nvSpPr>
          <p:cNvPr id="5" name="Subtitle 4">
            <a:extLst>
              <a:ext uri="{FF2B5EF4-FFF2-40B4-BE49-F238E27FC236}">
                <a16:creationId xmlns:a16="http://schemas.microsoft.com/office/drawing/2014/main" id="{3EF64459-933E-7A90-6C6D-C3824DDB1902}"/>
              </a:ext>
            </a:extLst>
          </p:cNvPr>
          <p:cNvSpPr>
            <a:spLocks noGrp="1"/>
          </p:cNvSpPr>
          <p:nvPr>
            <p:ph type="subTitle" idx="1"/>
          </p:nvPr>
        </p:nvSpPr>
        <p:spPr>
          <a:xfrm>
            <a:off x="4366483" y="3843867"/>
            <a:ext cx="5815690" cy="1947333"/>
          </a:xfrm>
        </p:spPr>
        <p:txBody>
          <a:bodyPr>
            <a:normAutofit/>
          </a:bodyPr>
          <a:lstStyle/>
          <a:p>
            <a:r>
              <a:rPr lang="en-US" b="1" dirty="0">
                <a:solidFill>
                  <a:schemeClr val="tx1"/>
                </a:solidFill>
              </a:rPr>
              <a:t>Pennsylvania Legal Mandates</a:t>
            </a:r>
          </a:p>
        </p:txBody>
      </p:sp>
      <p:pic>
        <p:nvPicPr>
          <p:cNvPr id="9" name="Graphic 8" descr="Books">
            <a:extLst>
              <a:ext uri="{FF2B5EF4-FFF2-40B4-BE49-F238E27FC236}">
                <a16:creationId xmlns:a16="http://schemas.microsoft.com/office/drawing/2014/main" id="{7BE3D734-A8D4-1FC1-B9F9-CF789E9A08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233" y="1852781"/>
            <a:ext cx="3152439" cy="3152439"/>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5C1CED92-D3C9-024B-7742-08EA774F7F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40C19D91-64AF-053E-EC47-66040B85EC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8662241-628F-AD9F-91E5-FC9B555163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94C773F-7337-2E02-5A58-A2E4C05141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78FB0AA-0729-8C6F-61B6-17F61AC801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21F078D-CA81-E14C-4924-8505985E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68308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EABF7-F519-60D2-D537-100D68802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59DB6-2485-2468-ECBE-7540E8229542}"/>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78D2CDA-01F4-8054-652D-06957235616A}"/>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dirty="0">
                <a:solidFill>
                  <a:schemeClr val="tx1"/>
                </a:solidFill>
              </a:rPr>
              <a:t>Standard Statement:</a:t>
            </a:r>
          </a:p>
          <a:p>
            <a:pPr lvl="1">
              <a:buClr>
                <a:srgbClr val="FF0000"/>
              </a:buClr>
              <a:buFont typeface="Wingdings" panose="05000000000000000000" pitchFamily="2" charset="2"/>
              <a:buChar char="§"/>
            </a:pPr>
            <a:r>
              <a:rPr lang="en-US" sz="2000" dirty="0">
                <a:solidFill>
                  <a:schemeClr val="tx1"/>
                </a:solidFill>
              </a:rPr>
              <a:t>4.2.2 – A written directive </a:t>
            </a:r>
            <a:r>
              <a:rPr lang="en-US" sz="2000" dirty="0">
                <a:solidFill>
                  <a:schemeClr val="tx1"/>
                </a:solidFill>
                <a:effectLst/>
                <a:ea typeface="Times New Roman" panose="02020603050405020304" pitchFamily="18" charset="0"/>
                <a:cs typeface="Times New Roman" panose="02020603050405020304" pitchFamily="18" charset="0"/>
              </a:rPr>
              <a:t>describing the circumstances warranting the use of special stopping techniques which specifies the procedures for correct implementation: </a:t>
            </a:r>
          </a:p>
          <a:p>
            <a:pPr marL="1257300" lvl="2" indent="-342900">
              <a:buClr>
                <a:srgbClr val="FF0000"/>
              </a:buClr>
              <a:buFont typeface="+mj-lt"/>
              <a:buAutoNum type="alphaLcPeriod"/>
            </a:pPr>
            <a:r>
              <a:rPr lang="en-US" sz="2000" dirty="0">
                <a:solidFill>
                  <a:schemeClr val="tx1"/>
                </a:solidFill>
                <a:effectLst/>
                <a:ea typeface="Times New Roman" panose="02020603050405020304" pitchFamily="18" charset="0"/>
                <a:cs typeface="Times New Roman" panose="02020603050405020304" pitchFamily="18" charset="0"/>
              </a:rPr>
              <a:t>immobilization devices; </a:t>
            </a:r>
          </a:p>
          <a:p>
            <a:pPr marL="1257300" lvl="2" indent="-342900">
              <a:buClr>
                <a:srgbClr val="FF0000"/>
              </a:buClr>
              <a:buFont typeface="+mj-lt"/>
              <a:buAutoNum type="alphaLcPeriod"/>
            </a:pPr>
            <a:r>
              <a:rPr lang="en-US" sz="2000" dirty="0">
                <a:solidFill>
                  <a:schemeClr val="tx1"/>
                </a:solidFill>
                <a:effectLst/>
                <a:ea typeface="Times New Roman" panose="02020603050405020304" pitchFamily="18" charset="0"/>
                <a:cs typeface="Times New Roman" panose="02020603050405020304" pitchFamily="18" charset="0"/>
              </a:rPr>
              <a:t>stopping techniques; and </a:t>
            </a:r>
          </a:p>
          <a:p>
            <a:pPr marL="1257300" lvl="2" indent="-342900">
              <a:buClr>
                <a:srgbClr val="FF0000"/>
              </a:buClr>
              <a:buFont typeface="+mj-lt"/>
              <a:buAutoNum type="alphaLcPeriod"/>
            </a:pPr>
            <a:r>
              <a:rPr lang="en-US" sz="2000" dirty="0">
                <a:solidFill>
                  <a:schemeClr val="tx1"/>
                </a:solidFill>
                <a:effectLst/>
                <a:ea typeface="Times New Roman" panose="02020603050405020304" pitchFamily="18" charset="0"/>
                <a:cs typeface="Times New Roman" panose="02020603050405020304" pitchFamily="18" charset="0"/>
              </a:rPr>
              <a:t>initial training and in-house refresher training at least once every three</a:t>
            </a:r>
            <a:r>
              <a:rPr lang="en-US" sz="2000" dirty="0">
                <a:solidFill>
                  <a:schemeClr val="tx1"/>
                </a:solidFill>
                <a:ea typeface="Times New Roman" panose="02020603050405020304" pitchFamily="18" charset="0"/>
                <a:cs typeface="Times New Roman" panose="02020603050405020304" pitchFamily="18" charset="0"/>
              </a:rPr>
              <a:t> </a:t>
            </a:r>
            <a:r>
              <a:rPr lang="en-US" sz="2000" dirty="0">
                <a:solidFill>
                  <a:schemeClr val="tx1"/>
                </a:solidFill>
                <a:effectLst/>
                <a:ea typeface="Times New Roman" panose="02020603050405020304" pitchFamily="18" charset="0"/>
                <a:cs typeface="Times New Roman" panose="02020603050405020304" pitchFamily="18" charset="0"/>
              </a:rPr>
              <a:t>years. </a:t>
            </a:r>
            <a:endParaRPr lang="en-US" sz="2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2474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5C06-FF7F-96F2-19A4-40D1EB00A2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5FCC0E-2842-4D2F-1A0E-4EBA7CC5976A}"/>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9AA9997A-9B1C-5969-F01D-FEC81DD10E16}"/>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effectLst/>
                <a:ea typeface="Times New Roman" panose="02020603050405020304" pitchFamily="18" charset="0"/>
              </a:rPr>
              <a:t>All such methods should only be used with the utmost level of care and caution.  Their use may constitute the use of deadly force in the apprehension of the violator based on recent court decisions.</a:t>
            </a:r>
            <a:r>
              <a:rPr lang="en-US" sz="2400" dirty="0">
                <a:solidFill>
                  <a:schemeClr val="tx1"/>
                </a:solidFill>
                <a:effectLst/>
                <a:ea typeface="Times New Roman" panose="02020603050405020304" pitchFamily="18" charset="0"/>
                <a:cs typeface="Times New Roman" panose="02020603050405020304" pitchFamily="18" charset="0"/>
              </a:rPr>
              <a:t> </a:t>
            </a:r>
            <a:endParaRPr lang="en-US" sz="2400" dirty="0">
              <a:solidFill>
                <a:schemeClr val="tx1"/>
              </a:solidFill>
            </a:endParaRPr>
          </a:p>
        </p:txBody>
      </p:sp>
    </p:spTree>
    <p:extLst>
      <p:ext uri="{BB962C8B-B14F-4D97-AF65-F5344CB8AC3E}">
        <p14:creationId xmlns:p14="http://schemas.microsoft.com/office/powerpoint/2010/main" val="33709596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1FE4C-F1DA-C6BB-0FFE-DCC42A10E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F13637-8F17-2118-BAD8-C0EAEE21AA29}"/>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342E074D-D8B0-FB20-52AA-FFE05BA6CF52}"/>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4.2.3 – A written directive establishing:</a:t>
            </a:r>
            <a:r>
              <a:rPr lang="en-US" sz="2400" dirty="0">
                <a:solidFill>
                  <a:schemeClr val="tx1"/>
                </a:solidFill>
                <a:effectLst/>
                <a:ea typeface="Times New Roman" panose="02020603050405020304" pitchFamily="18" charset="0"/>
                <a:cs typeface="Times New Roman" panose="02020603050405020304" pitchFamily="18" charset="0"/>
              </a:rPr>
              <a:t> </a:t>
            </a:r>
          </a:p>
          <a:p>
            <a:pPr marL="1257300" lvl="2" indent="-342900">
              <a:spcBef>
                <a:spcPts val="480"/>
              </a:spcBef>
              <a:buClr>
                <a:srgbClr val="FF0000"/>
              </a:buClr>
              <a:buFont typeface="+mj-lt"/>
              <a:buAutoNum type="alphaLcPeriod"/>
            </a:pPr>
            <a:r>
              <a:rPr lang="en-US" sz="2400" dirty="0">
                <a:solidFill>
                  <a:schemeClr val="tx1"/>
                </a:solidFill>
                <a:effectLst/>
                <a:ea typeface="Times New Roman" panose="02020603050405020304" pitchFamily="18" charset="0"/>
                <a:cs typeface="Times New Roman" panose="02020603050405020304" pitchFamily="18" charset="0"/>
              </a:rPr>
              <a:t>the procedures for reporting and an in-house administrative review of the pursuit; </a:t>
            </a:r>
          </a:p>
          <a:p>
            <a:pPr marL="1257300" lvl="2" indent="-342900">
              <a:spcBef>
                <a:spcPts val="480"/>
              </a:spcBef>
              <a:buClr>
                <a:srgbClr val="FF0000"/>
              </a:buClr>
              <a:buFont typeface="+mj-lt"/>
              <a:buAutoNum type="alphaLcPeriod"/>
            </a:pPr>
            <a:r>
              <a:rPr lang="en-US" sz="2400" dirty="0">
                <a:solidFill>
                  <a:schemeClr val="tx1"/>
                </a:solidFill>
                <a:effectLst/>
                <a:ea typeface="Times New Roman" panose="02020603050405020304" pitchFamily="18" charset="0"/>
                <a:cs typeface="Times New Roman" panose="02020603050405020304" pitchFamily="18" charset="0"/>
              </a:rPr>
              <a:t>policy training (review) by affected personnel at least once per accreditation cycle.</a:t>
            </a:r>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460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800" dirty="0">
                <a:solidFill>
                  <a:schemeClr val="tx1"/>
                </a:solidFill>
              </a:rPr>
              <a:t>Standard Statement:</a:t>
            </a:r>
          </a:p>
          <a:p>
            <a:pPr lvl="1">
              <a:buClr>
                <a:srgbClr val="FF0000"/>
              </a:buClr>
              <a:buFont typeface="Wingdings" panose="05000000000000000000" pitchFamily="2" charset="2"/>
              <a:buChar char="§"/>
            </a:pPr>
            <a:r>
              <a:rPr lang="en-US" sz="2800" dirty="0">
                <a:solidFill>
                  <a:schemeClr val="tx1"/>
                </a:solidFill>
              </a:rPr>
              <a:t>4.4.1 – A written directive requiring that all persons arrested for felony, misdemeanor, and escalating summary offenses shall be fingerprinted. </a:t>
            </a:r>
            <a:endParaRPr lang="en-US" sz="28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60416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effectLst/>
                <a:ea typeface="Times New Roman" panose="02020603050405020304" pitchFamily="18" charset="0"/>
              </a:rPr>
              <a:t>Section 9112 of the Pennsylvania Crimes Code (Title 18). The importance of fingerprinting all persons arrested cannot be overstated. All persons shall be fingerprinted regardless of the disposition of the charge or status of the case. All prints shall be forwarded immediately to the PA State Police repository. A 100% compliance rate should be the target of all agencies.</a:t>
            </a:r>
            <a:endParaRPr lang="en-US" sz="2400" dirty="0">
              <a:solidFill>
                <a:schemeClr val="tx1"/>
              </a:solidFill>
            </a:endParaRPr>
          </a:p>
        </p:txBody>
      </p:sp>
    </p:spTree>
    <p:extLst>
      <p:ext uri="{BB962C8B-B14F-4D97-AF65-F5344CB8AC3E}">
        <p14:creationId xmlns:p14="http://schemas.microsoft.com/office/powerpoint/2010/main" val="742890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2986-6D6D-430F-B082-2E96BA1BEF5C}"/>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History of Law Enforcement accreditation </a:t>
            </a:r>
          </a:p>
        </p:txBody>
      </p:sp>
      <p:pic>
        <p:nvPicPr>
          <p:cNvPr id="6" name="Picture 5" descr="Logo&#10;&#10;Description automatically generated">
            <a:extLst>
              <a:ext uri="{FF2B5EF4-FFF2-40B4-BE49-F238E27FC236}">
                <a16:creationId xmlns:a16="http://schemas.microsoft.com/office/drawing/2014/main" id="{D116F343-297E-4F3A-914F-CE1542C46921}"/>
              </a:ext>
            </a:extLst>
          </p:cNvPr>
          <p:cNvPicPr>
            <a:picLocks noChangeAspect="1"/>
          </p:cNvPicPr>
          <p:nvPr/>
        </p:nvPicPr>
        <p:blipFill>
          <a:blip r:embed="rId2"/>
          <a:stretch>
            <a:fillRect/>
          </a:stretch>
        </p:blipFill>
        <p:spPr>
          <a:xfrm>
            <a:off x="873781" y="724930"/>
            <a:ext cx="3020026" cy="3584601"/>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0BF4AA05-509F-4739-8C2B-B7FA51C21490}"/>
              </a:ext>
            </a:extLst>
          </p:cNvPr>
          <p:cNvSpPr>
            <a:spLocks noGrp="1"/>
          </p:cNvSpPr>
          <p:nvPr>
            <p:ph idx="1"/>
          </p:nvPr>
        </p:nvSpPr>
        <p:spPr>
          <a:xfrm>
            <a:off x="4325696" y="733647"/>
            <a:ext cx="6593129" cy="3575884"/>
          </a:xfrm>
        </p:spPr>
        <p:txBody>
          <a:bodyPr>
            <a:normAutofit/>
          </a:bodyPr>
          <a:lstStyle/>
          <a:p>
            <a:pPr>
              <a:buClr>
                <a:srgbClr val="FF0000"/>
              </a:buClr>
              <a:buFont typeface="Wingdings" panose="05000000000000000000" pitchFamily="2" charset="2"/>
              <a:buChar char="Ø"/>
            </a:pPr>
            <a:r>
              <a:rPr lang="en-US" sz="2800" dirty="0">
                <a:solidFill>
                  <a:schemeClr val="tx1"/>
                </a:solidFill>
              </a:rPr>
              <a:t>Commission on Law Enforcement Accreditation (CALEA) was established in 1979</a:t>
            </a:r>
          </a:p>
          <a:p>
            <a:pPr>
              <a:buClr>
                <a:srgbClr val="FF0000"/>
              </a:buClr>
              <a:buFont typeface="Wingdings" panose="05000000000000000000" pitchFamily="2" charset="2"/>
              <a:buChar char="Ø"/>
            </a:pPr>
            <a:r>
              <a:rPr lang="en-US" sz="2800" dirty="0">
                <a:solidFill>
                  <a:schemeClr val="tx1"/>
                </a:solidFill>
              </a:rPr>
              <a:t>Approximately 36 “State” Accreditation Programs</a:t>
            </a:r>
          </a:p>
        </p:txBody>
      </p:sp>
    </p:spTree>
    <p:extLst>
      <p:ext uri="{BB962C8B-B14F-4D97-AF65-F5344CB8AC3E}">
        <p14:creationId xmlns:p14="http://schemas.microsoft.com/office/powerpoint/2010/main" val="9941271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CEBFD-D709-D1F7-5C3A-3ED0C2574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49DAA5-63FD-1DB9-21FD-F36C0F4FB217}"/>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D1168F11-671C-CB93-BA32-58F63D314EE0}"/>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4.12.1 – </a:t>
            </a:r>
            <a:r>
              <a:rPr lang="en-US" sz="2400" dirty="0">
                <a:solidFill>
                  <a:schemeClr val="tx1"/>
                </a:solidFill>
                <a:effectLst/>
                <a:ea typeface="Aptos" panose="020B0004020202020204" pitchFamily="34" charset="0"/>
                <a:cs typeface="Times New Roman" panose="02020603050405020304" pitchFamily="18" charset="0"/>
              </a:rPr>
              <a:t>A written directive stating the agency must comply with the requirements of Uniform Crime Reporting Acts, as applicable, requiring all Commonwealth law enforcement agencies to report crime statistics to the Pennsylvania State Police. </a:t>
            </a:r>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41131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17BB-1623-9E72-6CDA-16AE042579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92829-E5FC-801A-5BDE-ED38B6127EAD}"/>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64F219DC-4475-DC3E-5428-81635935E3D6}"/>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800" dirty="0">
                <a:solidFill>
                  <a:schemeClr val="tx1"/>
                </a:solidFill>
              </a:rPr>
              <a:t>Standard Narrative:</a:t>
            </a:r>
          </a:p>
          <a:p>
            <a:pPr lvl="1">
              <a:spcBef>
                <a:spcPts val="480"/>
              </a:spcBef>
              <a:buClr>
                <a:srgbClr val="FF0000"/>
              </a:buClr>
              <a:buFont typeface="Wingdings" panose="05000000000000000000" pitchFamily="2" charset="2"/>
              <a:buChar char="§"/>
            </a:pPr>
            <a:r>
              <a:rPr lang="en-US" sz="2800" dirty="0">
                <a:solidFill>
                  <a:schemeClr val="tx1"/>
                </a:solidFill>
                <a:effectLst/>
                <a:ea typeface="Times New Roman" panose="02020603050405020304" pitchFamily="18" charset="0"/>
              </a:rPr>
              <a:t>Agencies shall submit applicable crime statistics on a monthly or yearly basis as required by statute.</a:t>
            </a:r>
            <a:endParaRPr lang="en-US" sz="2800" dirty="0">
              <a:solidFill>
                <a:schemeClr val="tx1"/>
              </a:solidFill>
            </a:endParaRPr>
          </a:p>
        </p:txBody>
      </p:sp>
    </p:spTree>
    <p:extLst>
      <p:ext uri="{BB962C8B-B14F-4D97-AF65-F5344CB8AC3E}">
        <p14:creationId xmlns:p14="http://schemas.microsoft.com/office/powerpoint/2010/main" val="972946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22D1C-2BE9-6BB2-863A-D40EA17B73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C523E-8B68-C0D5-B3D8-BABD6AC22F64}"/>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101AB319-5654-D4F7-7E94-7D0DD6A6FE32}"/>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1200" dirty="0">
                <a:solidFill>
                  <a:schemeClr val="tx1"/>
                </a:solidFill>
              </a:rPr>
              <a:t>Standard Statement:</a:t>
            </a:r>
          </a:p>
          <a:p>
            <a:pPr lvl="1">
              <a:spcBef>
                <a:spcPts val="480"/>
              </a:spcBef>
              <a:buClr>
                <a:srgbClr val="FF0000"/>
              </a:buClr>
              <a:buFont typeface="Wingdings" panose="05000000000000000000" pitchFamily="2" charset="2"/>
              <a:buChar char="§"/>
            </a:pPr>
            <a:r>
              <a:rPr lang="en-US" sz="1200" dirty="0">
                <a:solidFill>
                  <a:schemeClr val="tx1"/>
                </a:solidFill>
              </a:rPr>
              <a:t>4.14.1 – </a:t>
            </a:r>
            <a:r>
              <a:rPr lang="en-US" sz="1200" kern="100" dirty="0">
                <a:solidFill>
                  <a:schemeClr val="tx1"/>
                </a:solidFill>
                <a:effectLst/>
                <a:ea typeface="Aptos" panose="020B0004020202020204" pitchFamily="34" charset="0"/>
                <a:cs typeface="Times New Roman" panose="02020603050405020304" pitchFamily="18" charset="0"/>
              </a:rPr>
              <a:t>The agency must have a directive addressing the requirement of the Sexual Assault Testing and Collection Act (SATEC) 35 P.S. ss 10172.1 – 10172.4, Act 29 of 2019.</a:t>
            </a:r>
          </a:p>
          <a:p>
            <a:pPr marL="1257300" lvl="2" indent="-342900">
              <a:spcBef>
                <a:spcPts val="480"/>
              </a:spcBef>
              <a:buClr>
                <a:srgbClr val="FF0000"/>
              </a:buClr>
              <a:buFont typeface="+mj-lt"/>
              <a:buAutoNum type="alphaLcPeriod"/>
            </a:pPr>
            <a:r>
              <a:rPr lang="en-US" sz="1200" kern="100" dirty="0">
                <a:solidFill>
                  <a:schemeClr val="tx1"/>
                </a:solidFill>
                <a:effectLst/>
                <a:ea typeface="Aptos" panose="020B0004020202020204" pitchFamily="34" charset="0"/>
                <a:cs typeface="Times New Roman" panose="02020603050405020304" pitchFamily="18" charset="0"/>
              </a:rPr>
              <a:t>Agency shall take possession of Sexual Assault Kits within 72 hours of being notified of its existence.</a:t>
            </a:r>
            <a:endParaRPr lang="en-US" sz="12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200" kern="100" dirty="0">
                <a:solidFill>
                  <a:schemeClr val="tx1"/>
                </a:solidFill>
                <a:effectLst/>
                <a:ea typeface="Aptos" panose="020B0004020202020204" pitchFamily="34" charset="0"/>
                <a:cs typeface="Times New Roman" panose="02020603050405020304" pitchFamily="18" charset="0"/>
              </a:rPr>
              <a:t>For those cases in which the victim or a victim advocate acting at the victim’s direction has provided written notice of consent to the forensic testing, the law enforcement agency must submit evidence awaiting testing to an approved laboratory within 15 days. </a:t>
            </a:r>
          </a:p>
          <a:p>
            <a:pPr marL="1257300" lvl="2" indent="-342900">
              <a:spcBef>
                <a:spcPts val="480"/>
              </a:spcBef>
              <a:buClr>
                <a:srgbClr val="FF0000"/>
              </a:buClr>
              <a:buFont typeface="+mj-lt"/>
              <a:buAutoNum type="alphaLcPeriod"/>
            </a:pPr>
            <a:r>
              <a:rPr lang="en-US" sz="1200" kern="100" dirty="0">
                <a:solidFill>
                  <a:schemeClr val="tx1"/>
                </a:solidFill>
                <a:effectLst/>
                <a:ea typeface="Aptos" panose="020B0004020202020204" pitchFamily="34" charset="0"/>
                <a:cs typeface="Times New Roman" panose="02020603050405020304" pitchFamily="18" charset="0"/>
              </a:rPr>
              <a:t>For those cases in which the victim has not provided consent to testing, the evidence must be preserved and stored for a period of no less than the statute of limitations, unless consent is provided before that period.</a:t>
            </a:r>
            <a:endParaRPr lang="en-US" sz="12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200" kern="100" dirty="0">
                <a:solidFill>
                  <a:schemeClr val="tx1"/>
                </a:solidFill>
                <a:effectLst/>
                <a:ea typeface="Aptos" panose="020B0004020202020204" pitchFamily="34" charset="0"/>
                <a:cs typeface="Times New Roman" panose="02020603050405020304" pitchFamily="18" charset="0"/>
              </a:rPr>
              <a:t>The SAK shall be stored in compliance with policy developed as per the Act.</a:t>
            </a:r>
            <a:endParaRPr lang="en-US" sz="1200" kern="100" dirty="0">
              <a:solidFill>
                <a:schemeClr val="tx1"/>
              </a:solidFill>
              <a:ea typeface="Aptos" panose="020B0004020202020204" pitchFamily="34" charset="0"/>
              <a:cs typeface="Times New Roman" panose="02020603050405020304" pitchFamily="18" charset="0"/>
            </a:endParaRPr>
          </a:p>
          <a:p>
            <a:pPr marL="1257300" lvl="2" indent="-342900">
              <a:spcBef>
                <a:spcPts val="480"/>
              </a:spcBef>
              <a:buClr>
                <a:srgbClr val="FF0000"/>
              </a:buClr>
              <a:buFont typeface="+mj-lt"/>
              <a:buAutoNum type="alphaLcPeriod"/>
            </a:pPr>
            <a:r>
              <a:rPr lang="en-US" sz="1200" kern="100" dirty="0">
                <a:solidFill>
                  <a:schemeClr val="tx1"/>
                </a:solidFill>
                <a:effectLst/>
                <a:ea typeface="Aptos" panose="020B0004020202020204" pitchFamily="34" charset="0"/>
                <a:cs typeface="Times New Roman" panose="02020603050405020304" pitchFamily="18" charset="0"/>
              </a:rPr>
              <a:t>Reports must be filed as per requirements of the Pennsylvania State Police. (04/19)</a:t>
            </a:r>
          </a:p>
        </p:txBody>
      </p:sp>
    </p:spTree>
    <p:extLst>
      <p:ext uri="{BB962C8B-B14F-4D97-AF65-F5344CB8AC3E}">
        <p14:creationId xmlns:p14="http://schemas.microsoft.com/office/powerpoint/2010/main" val="16506133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AC05A-4089-C119-C51C-9A0DBC803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1DE09-7D5A-7320-E641-7BF3622BB69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8E7ACCA1-A621-BA5C-290E-CBAF4739E053}"/>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800" dirty="0">
                <a:solidFill>
                  <a:schemeClr val="tx1"/>
                </a:solidFill>
              </a:rPr>
              <a:t>Standard Narrative:</a:t>
            </a:r>
          </a:p>
          <a:p>
            <a:pPr lvl="1">
              <a:spcBef>
                <a:spcPts val="480"/>
              </a:spcBef>
              <a:buClr>
                <a:srgbClr val="FF0000"/>
              </a:buClr>
              <a:buFont typeface="Wingdings" panose="05000000000000000000" pitchFamily="2" charset="2"/>
              <a:buChar char="§"/>
            </a:pPr>
            <a:r>
              <a:rPr lang="en-US" sz="2800" dirty="0">
                <a:solidFill>
                  <a:schemeClr val="tx1"/>
                </a:solidFill>
                <a:effectLst/>
                <a:ea typeface="Times New Roman" panose="02020603050405020304" pitchFamily="18" charset="0"/>
              </a:rPr>
              <a:t>Act 29 of 2019 was enacted in order to address the nationwide backlog of untested Sexual Assault Kits often referred to as “Rape Kits”.</a:t>
            </a:r>
            <a:endParaRPr lang="en-US" sz="2800" dirty="0">
              <a:solidFill>
                <a:schemeClr val="tx1"/>
              </a:solidFill>
            </a:endParaRPr>
          </a:p>
        </p:txBody>
      </p:sp>
    </p:spTree>
    <p:extLst>
      <p:ext uri="{BB962C8B-B14F-4D97-AF65-F5344CB8AC3E}">
        <p14:creationId xmlns:p14="http://schemas.microsoft.com/office/powerpoint/2010/main" val="15113403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8" name="Rectangle 1067">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Countdown and The Chase in epic crossover as ITV star joins Channel 4 ...">
            <a:extLst>
              <a:ext uri="{FF2B5EF4-FFF2-40B4-BE49-F238E27FC236}">
                <a16:creationId xmlns:a16="http://schemas.microsoft.com/office/drawing/2014/main" id="{7E70D843-A17E-2725-DF32-5CF5E4BDB35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p:blipFill>
        <p:spPr bwMode="auto">
          <a:xfrm>
            <a:off x="3174"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E15FEF-818E-55A9-6C71-B7558D5CE1D3}"/>
              </a:ext>
            </a:extLst>
          </p:cNvPr>
          <p:cNvSpPr>
            <a:spLocks noGrp="1"/>
          </p:cNvSpPr>
          <p:nvPr>
            <p:ph type="title"/>
          </p:nvPr>
        </p:nvSpPr>
        <p:spPr>
          <a:xfrm>
            <a:off x="684212" y="4487332"/>
            <a:ext cx="8534400" cy="1507067"/>
          </a:xfrm>
        </p:spPr>
        <p:txBody>
          <a:bodyPr>
            <a:normAutofit/>
          </a:bodyPr>
          <a:lstStyle/>
          <a:p>
            <a:r>
              <a:rPr lang="en-US" sz="4400" b="1" dirty="0">
                <a:solidFill>
                  <a:srgbClr val="FFFF00"/>
                </a:solidFill>
              </a:rPr>
              <a:t>Standards</a:t>
            </a:r>
          </a:p>
        </p:txBody>
      </p:sp>
      <p:sp>
        <p:nvSpPr>
          <p:cNvPr id="3" name="Content Placeholder 2">
            <a:extLst>
              <a:ext uri="{FF2B5EF4-FFF2-40B4-BE49-F238E27FC236}">
                <a16:creationId xmlns:a16="http://schemas.microsoft.com/office/drawing/2014/main" id="{A3A160B8-1571-DE9F-95D8-42C297EFFA09}"/>
              </a:ext>
            </a:extLst>
          </p:cNvPr>
          <p:cNvSpPr>
            <a:spLocks noGrp="1"/>
          </p:cNvSpPr>
          <p:nvPr>
            <p:ph idx="1"/>
          </p:nvPr>
        </p:nvSpPr>
        <p:spPr>
          <a:xfrm>
            <a:off x="684212" y="685800"/>
            <a:ext cx="8534400" cy="3615267"/>
          </a:xfrm>
        </p:spPr>
        <p:txBody>
          <a:bodyPr>
            <a:normAutofit/>
          </a:bodyPr>
          <a:lstStyle/>
          <a:p>
            <a:pPr>
              <a:buClr>
                <a:srgbClr val="FF0000"/>
              </a:buClr>
            </a:pPr>
            <a:r>
              <a:rPr lang="en-US" dirty="0">
                <a:solidFill>
                  <a:schemeClr val="tx1"/>
                </a:solidFill>
              </a:rPr>
              <a:t>New standards are effective within six (6) months of release, typically October 1</a:t>
            </a:r>
            <a:r>
              <a:rPr lang="en-US" baseline="30000" dirty="0">
                <a:solidFill>
                  <a:schemeClr val="tx1"/>
                </a:solidFill>
              </a:rPr>
              <a:t>st</a:t>
            </a:r>
          </a:p>
          <a:p>
            <a:pPr>
              <a:buClr>
                <a:srgbClr val="FF0000"/>
              </a:buClr>
            </a:pPr>
            <a:r>
              <a:rPr lang="en-US" dirty="0">
                <a:solidFill>
                  <a:schemeClr val="tx1"/>
                </a:solidFill>
              </a:rPr>
              <a:t>If you are a new agency seeking accreditation or an agency seeking re-accreditation, and the scheduled on-site accreditation assessment is within that six (6) month time frame then the agency is </a:t>
            </a:r>
            <a:r>
              <a:rPr lang="en-US" b="1" i="1" dirty="0">
                <a:solidFill>
                  <a:schemeClr val="tx1"/>
                </a:solidFill>
              </a:rPr>
              <a:t>NOT</a:t>
            </a:r>
            <a:r>
              <a:rPr lang="en-US" dirty="0">
                <a:solidFill>
                  <a:schemeClr val="tx1"/>
                </a:solidFill>
              </a:rPr>
              <a:t> responsible for adopting the new standards until after the assessment is completed</a:t>
            </a:r>
          </a:p>
          <a:p>
            <a:pPr>
              <a:buClr>
                <a:srgbClr val="FF0000"/>
              </a:buClr>
            </a:pPr>
            <a:r>
              <a:rPr lang="en-US" dirty="0">
                <a:solidFill>
                  <a:schemeClr val="tx1"/>
                </a:solidFill>
              </a:rPr>
              <a:t>Standards Committee</a:t>
            </a:r>
          </a:p>
        </p:txBody>
      </p:sp>
    </p:spTree>
    <p:extLst>
      <p:ext uri="{BB962C8B-B14F-4D97-AF65-F5344CB8AC3E}">
        <p14:creationId xmlns:p14="http://schemas.microsoft.com/office/powerpoint/2010/main" val="4268654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drawing&#10;&#10;Description automatically generated">
            <a:extLst>
              <a:ext uri="{FF2B5EF4-FFF2-40B4-BE49-F238E27FC236}">
                <a16:creationId xmlns:a16="http://schemas.microsoft.com/office/drawing/2014/main" id="{F01B495F-7674-43CB-9E41-C78020F4D502}"/>
              </a:ext>
            </a:extLst>
          </p:cNvPr>
          <p:cNvPicPr>
            <a:picLocks noChangeAspect="1"/>
          </p:cNvPicPr>
          <p:nvPr/>
        </p:nvPicPr>
        <p:blipFill rotWithShape="1">
          <a:blip r:embed="rId2">
            <a:alphaModFix amt="35000"/>
          </a:blip>
          <a:srcRect b="6250"/>
          <a:stretch/>
        </p:blipFill>
        <p:spPr>
          <a:xfrm>
            <a:off x="3174" y="10"/>
            <a:ext cx="12192000" cy="6857990"/>
          </a:xfrm>
          <a:prstGeom prst="rect">
            <a:avLst/>
          </a:prstGeom>
        </p:spPr>
      </p:pic>
      <p:sp>
        <p:nvSpPr>
          <p:cNvPr id="6" name="Title 5">
            <a:extLst>
              <a:ext uri="{FF2B5EF4-FFF2-40B4-BE49-F238E27FC236}">
                <a16:creationId xmlns:a16="http://schemas.microsoft.com/office/drawing/2014/main" id="{23A79C12-6FB5-4193-85AC-E50FF0D4FB48}"/>
              </a:ext>
            </a:extLst>
          </p:cNvPr>
          <p:cNvSpPr>
            <a:spLocks noGrp="1"/>
          </p:cNvSpPr>
          <p:nvPr>
            <p:ph type="title"/>
          </p:nvPr>
        </p:nvSpPr>
        <p:spPr>
          <a:xfrm>
            <a:off x="7350056" y="4580096"/>
            <a:ext cx="3861283" cy="1507067"/>
          </a:xfrm>
        </p:spPr>
        <p:txBody>
          <a:bodyPr>
            <a:normAutofit/>
          </a:bodyPr>
          <a:lstStyle/>
          <a:p>
            <a:r>
              <a:rPr lang="en-US" sz="4800" b="1" dirty="0">
                <a:solidFill>
                  <a:srgbClr val="FFFF00"/>
                </a:solidFill>
              </a:rPr>
              <a:t>Helpful tips</a:t>
            </a:r>
          </a:p>
        </p:txBody>
      </p:sp>
    </p:spTree>
    <p:extLst>
      <p:ext uri="{BB962C8B-B14F-4D97-AF65-F5344CB8AC3E}">
        <p14:creationId xmlns:p14="http://schemas.microsoft.com/office/powerpoint/2010/main" val="202580498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7CA5-127F-431A-9884-0B6E95C7B373}"/>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Organization of Files</a:t>
            </a:r>
          </a:p>
        </p:txBody>
      </p:sp>
      <p:graphicFrame>
        <p:nvGraphicFramePr>
          <p:cNvPr id="24" name="Content Placeholder 2">
            <a:extLst>
              <a:ext uri="{FF2B5EF4-FFF2-40B4-BE49-F238E27FC236}">
                <a16:creationId xmlns:a16="http://schemas.microsoft.com/office/drawing/2014/main" id="{B4AFF684-16B7-434E-94BC-2985BCAD43BE}"/>
              </a:ext>
            </a:extLst>
          </p:cNvPr>
          <p:cNvGraphicFramePr>
            <a:graphicFrameLocks noGrp="1"/>
          </p:cNvGraphicFramePr>
          <p:nvPr>
            <p:ph idx="1"/>
            <p:extLst>
              <p:ext uri="{D42A27DB-BD31-4B8C-83A1-F6EECF244321}">
                <p14:modId xmlns:p14="http://schemas.microsoft.com/office/powerpoint/2010/main" val="299081369"/>
              </p:ext>
            </p:extLst>
          </p:nvPr>
        </p:nvGraphicFramePr>
        <p:xfrm>
          <a:off x="684212" y="495300"/>
          <a:ext cx="10820399" cy="3805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608147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E89D346-FD24-4FBA-A956-3200CC175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useBgFill="1">
        <p:nvSpPr>
          <p:cNvPr id="37" name="Snip Diagonal Corner Rectangle 18">
            <a:extLst>
              <a:ext uri="{FF2B5EF4-FFF2-40B4-BE49-F238E27FC236}">
                <a16:creationId xmlns:a16="http://schemas.microsoft.com/office/drawing/2014/main" id="{9F1E6C01-CE56-48FB-B0C1-482CC243D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11486"/>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30" name="Picture 29" descr="Icon&#10;&#10;Description automatically generated">
            <a:extLst>
              <a:ext uri="{FF2B5EF4-FFF2-40B4-BE49-F238E27FC236}">
                <a16:creationId xmlns:a16="http://schemas.microsoft.com/office/drawing/2014/main" id="{22320D7E-5378-4495-AC81-D5E7BE64DEAB}"/>
              </a:ext>
            </a:extLst>
          </p:cNvPr>
          <p:cNvPicPr>
            <a:picLocks noChangeAspect="1"/>
          </p:cNvPicPr>
          <p:nvPr/>
        </p:nvPicPr>
        <p:blipFill>
          <a:blip r:embed="rId2"/>
          <a:stretch>
            <a:fillRect/>
          </a:stretch>
        </p:blipFill>
        <p:spPr>
          <a:xfrm>
            <a:off x="1124573" y="1186637"/>
            <a:ext cx="4155008" cy="4155008"/>
          </a:xfrm>
          <a:prstGeom prst="rect">
            <a:avLst/>
          </a:prstGeom>
        </p:spPr>
      </p:pic>
      <p:grpSp>
        <p:nvGrpSpPr>
          <p:cNvPr id="39" name="Group 38">
            <a:extLst>
              <a:ext uri="{FF2B5EF4-FFF2-40B4-BE49-F238E27FC236}">
                <a16:creationId xmlns:a16="http://schemas.microsoft.com/office/drawing/2014/main" id="{FA392D60-45E0-40B9-8C90-AAD5DEEB2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0" name="Straight Connector 39">
              <a:extLst>
                <a:ext uri="{FF2B5EF4-FFF2-40B4-BE49-F238E27FC236}">
                  <a16:creationId xmlns:a16="http://schemas.microsoft.com/office/drawing/2014/main" id="{B4B80EDE-F871-46B0-9AB3-412881E85E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8F6E8A3-EBC1-40F1-8FCE-A53865BFE4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8F26AFFD-8905-47E9-9486-2047002287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7D824390-77F4-4ADA-9D04-2E69B37846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B09EDA7C-6260-4723-836A-6AB7804A10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C6F826A1-F549-471E-B3EB-04600AB2154F}"/>
              </a:ext>
            </a:extLst>
          </p:cNvPr>
          <p:cNvGraphicFramePr>
            <a:graphicFrameLocks noGrp="1"/>
          </p:cNvGraphicFramePr>
          <p:nvPr>
            <p:ph idx="1"/>
          </p:nvPr>
        </p:nvGraphicFramePr>
        <p:xfrm>
          <a:off x="6095998" y="685800"/>
          <a:ext cx="4819653"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7548600"/>
      </p:ext>
    </p:extLst>
  </p:cSld>
  <p:clrMapOvr>
    <a:overrideClrMapping bg1="lt1" tx1="dk1" bg2="lt2" tx2="dk2" accent1="accent1" accent2="accent2" accent3="accent3" accent4="accent4" accent5="accent5" accent6="accent6" hlink="hlink" folHlink="folHlink"/>
  </p:clrMapOvr>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Content Placeholder 4" descr="A close-up of a document&#10;&#10;AI-generated content may be incorrect.">
            <a:extLst>
              <a:ext uri="{FF2B5EF4-FFF2-40B4-BE49-F238E27FC236}">
                <a16:creationId xmlns:a16="http://schemas.microsoft.com/office/drawing/2014/main" id="{3A0D2D60-6BBA-30A0-3161-940AB4C4E68F}"/>
              </a:ext>
            </a:extLst>
          </p:cNvPr>
          <p:cNvPicPr>
            <a:picLocks noGrp="1" noChangeAspect="1"/>
          </p:cNvPicPr>
          <p:nvPr>
            <p:ph idx="1"/>
          </p:nvPr>
        </p:nvPicPr>
        <p:blipFill>
          <a:blip r:embed="rId2"/>
          <a:srcRect r="3112" b="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3D542D1C-6E26-F53B-55C7-D907426DDEC2}"/>
              </a:ext>
            </a:extLst>
          </p:cNvPr>
          <p:cNvSpPr txBox="1"/>
          <p:nvPr/>
        </p:nvSpPr>
        <p:spPr>
          <a:xfrm>
            <a:off x="1681316" y="4981545"/>
            <a:ext cx="417871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highlight>
                  <a:srgbClr val="FFFF00"/>
                </a:highlight>
                <a:uLnTx/>
                <a:uFillTx/>
                <a:latin typeface="Century Gothic" panose="020B0502020202020204"/>
                <a:ea typeface="+mn-ea"/>
                <a:cs typeface="+mn-cs"/>
              </a:rPr>
              <a:t>Compliments of Sgt. Jared Hahn</a:t>
            </a:r>
          </a:p>
        </p:txBody>
      </p:sp>
    </p:spTree>
    <p:extLst>
      <p:ext uri="{BB962C8B-B14F-4D97-AF65-F5344CB8AC3E}">
        <p14:creationId xmlns:p14="http://schemas.microsoft.com/office/powerpoint/2010/main" val="283485764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9" name="Rectangle 38">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7BF7F6-EA17-4F72-A63C-C4EE050E90A6}"/>
              </a:ext>
            </a:extLst>
          </p:cNvPr>
          <p:cNvSpPr>
            <a:spLocks noGrp="1"/>
          </p:cNvSpPr>
          <p:nvPr>
            <p:ph type="title"/>
          </p:nvPr>
        </p:nvSpPr>
        <p:spPr>
          <a:xfrm>
            <a:off x="5122351" y="1511300"/>
            <a:ext cx="6159273" cy="2971801"/>
          </a:xfrm>
        </p:spPr>
        <p:txBody>
          <a:bodyPr vert="horz" lIns="91440" tIns="45720" rIns="91440" bIns="45720" rtlCol="0" anchor="b">
            <a:normAutofit/>
          </a:bodyPr>
          <a:lstStyle/>
          <a:p>
            <a:r>
              <a:rPr lang="en-US" sz="4800" b="1" dirty="0">
                <a:solidFill>
                  <a:srgbClr val="FFFF00"/>
                </a:solidFill>
              </a:rPr>
              <a:t>What should the format of a policy look like?</a:t>
            </a:r>
          </a:p>
        </p:txBody>
      </p:sp>
      <p:pic>
        <p:nvPicPr>
          <p:cNvPr id="5" name="Picture 4" descr="A picture containing indoor&#10;&#10;Description automatically generated">
            <a:extLst>
              <a:ext uri="{FF2B5EF4-FFF2-40B4-BE49-F238E27FC236}">
                <a16:creationId xmlns:a16="http://schemas.microsoft.com/office/drawing/2014/main" id="{E2690FCC-3AB2-4D1C-A24A-8B6CAD8E7F2A}"/>
              </a:ext>
            </a:extLst>
          </p:cNvPr>
          <p:cNvPicPr>
            <a:picLocks noChangeAspect="1"/>
          </p:cNvPicPr>
          <p:nvPr/>
        </p:nvPicPr>
        <p:blipFill rotWithShape="1">
          <a:blip r:embed="rId2"/>
          <a:srcRect l="15552" r="16794"/>
          <a:stretch/>
        </p:blipFill>
        <p:spPr>
          <a:xfrm>
            <a:off x="20" y="10"/>
            <a:ext cx="4639713" cy="6857990"/>
          </a:xfrm>
          <a:prstGeom prst="rect">
            <a:avLst/>
          </a:prstGeom>
          <a:effectLst>
            <a:innerShdw blurRad="57150" dist="38100" dir="14460000">
              <a:prstClr val="black">
                <a:alpha val="70000"/>
              </a:prstClr>
            </a:innerShdw>
          </a:effectLst>
        </p:spPr>
      </p:pic>
      <p:grpSp>
        <p:nvGrpSpPr>
          <p:cNvPr id="41" name="Group 40">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2" name="Straight Connector 41">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5120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8777B48D-7BF2-470D-876B-50CD5CC8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06E8A44-CC66-42D0-80D6-5A03A165D24D}"/>
              </a:ext>
            </a:extLst>
          </p:cNvPr>
          <p:cNvSpPr>
            <a:spLocks noGrp="1"/>
          </p:cNvSpPr>
          <p:nvPr>
            <p:ph type="title"/>
          </p:nvPr>
        </p:nvSpPr>
        <p:spPr>
          <a:xfrm>
            <a:off x="684213" y="685799"/>
            <a:ext cx="4781147" cy="2971801"/>
          </a:xfrm>
        </p:spPr>
        <p:txBody>
          <a:bodyPr vert="horz" lIns="91440" tIns="45720" rIns="91440" bIns="45720" rtlCol="0" anchor="b">
            <a:normAutofit/>
          </a:bodyPr>
          <a:lstStyle/>
          <a:p>
            <a:pPr algn="ctr">
              <a:lnSpc>
                <a:spcPct val="90000"/>
              </a:lnSpc>
            </a:pPr>
            <a:r>
              <a:rPr lang="en-US" sz="4100" b="1" dirty="0">
                <a:solidFill>
                  <a:srgbClr val="FFFF00"/>
                </a:solidFill>
              </a:rPr>
              <a:t>Pennsylvania Law Enforcement Accreditation Program</a:t>
            </a:r>
          </a:p>
        </p:txBody>
      </p:sp>
      <p:pic>
        <p:nvPicPr>
          <p:cNvPr id="4" name="Picture 3" descr="Illuminated San Francisco City Hall">
            <a:extLst>
              <a:ext uri="{FF2B5EF4-FFF2-40B4-BE49-F238E27FC236}">
                <a16:creationId xmlns:a16="http://schemas.microsoft.com/office/drawing/2014/main" id="{413BD533-9E7D-4508-88EE-7F5F455A5012}"/>
              </a:ext>
            </a:extLst>
          </p:cNvPr>
          <p:cNvPicPr>
            <a:picLocks noChangeAspect="1"/>
          </p:cNvPicPr>
          <p:nvPr/>
        </p:nvPicPr>
        <p:blipFill rotWithShape="1">
          <a:blip r:embed="rId2"/>
          <a:srcRect l="17878" r="22787" b="-1"/>
          <a:stretch/>
        </p:blipFill>
        <p:spPr>
          <a:xfrm>
            <a:off x="6096000" y="10"/>
            <a:ext cx="6095999" cy="6857990"/>
          </a:xfrm>
          <a:prstGeom prst="rect">
            <a:avLst/>
          </a:prstGeom>
          <a:effectLst>
            <a:innerShdw blurRad="57150" dist="38100" dir="14460000">
              <a:prstClr val="black">
                <a:alpha val="70000"/>
              </a:prstClr>
            </a:innerShdw>
          </a:effectLst>
        </p:spPr>
      </p:pic>
      <p:grpSp>
        <p:nvGrpSpPr>
          <p:cNvPr id="20" name="Group 19">
            <a:extLst>
              <a:ext uri="{FF2B5EF4-FFF2-40B4-BE49-F238E27FC236}">
                <a16:creationId xmlns:a16="http://schemas.microsoft.com/office/drawing/2014/main" id="{83DA8283-3FF4-47B3-9266-60768C743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3200" y="8468"/>
            <a:ext cx="5795625" cy="5874808"/>
            <a:chOff x="6108170" y="8467"/>
            <a:chExt cx="6080656" cy="6163733"/>
          </a:xfrm>
        </p:grpSpPr>
        <p:cxnSp>
          <p:nvCxnSpPr>
            <p:cNvPr id="21" name="Straight Connector 20">
              <a:extLst>
                <a:ext uri="{FF2B5EF4-FFF2-40B4-BE49-F238E27FC236}">
                  <a16:creationId xmlns:a16="http://schemas.microsoft.com/office/drawing/2014/main" id="{EDEB65FF-EAD9-4242-80AE-A3FC7EB1EB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178B5500-48F2-41FA-BD8C-3C2400F62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47B2E66-9934-4251-A5B0-A180C0CC93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CDA1666-64EC-4838-B0E1-4D545ECEA2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CC99E35-6C12-4F89-8CDA-9FD8B3CEE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pic>
        <p:nvPicPr>
          <p:cNvPr id="5" name="Picture 4" descr="Logo&#10;&#10;Description automatically generated">
            <a:extLst>
              <a:ext uri="{FF2B5EF4-FFF2-40B4-BE49-F238E27FC236}">
                <a16:creationId xmlns:a16="http://schemas.microsoft.com/office/drawing/2014/main" id="{9C574424-9374-4C6F-B04D-652B2C6DF317}"/>
              </a:ext>
            </a:extLst>
          </p:cNvPr>
          <p:cNvPicPr>
            <a:picLocks noChangeAspect="1"/>
          </p:cNvPicPr>
          <p:nvPr/>
        </p:nvPicPr>
        <p:blipFill>
          <a:blip r:embed="rId3"/>
          <a:stretch>
            <a:fillRect/>
          </a:stretch>
        </p:blipFill>
        <p:spPr>
          <a:xfrm>
            <a:off x="1960850" y="3944329"/>
            <a:ext cx="2227871" cy="2227871"/>
          </a:xfrm>
          <a:prstGeom prst="rect">
            <a:avLst/>
          </a:prstGeom>
        </p:spPr>
      </p:pic>
    </p:spTree>
    <p:extLst>
      <p:ext uri="{BB962C8B-B14F-4D97-AF65-F5344CB8AC3E}">
        <p14:creationId xmlns:p14="http://schemas.microsoft.com/office/powerpoint/2010/main" val="387395947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3" name="Rectangle 13">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06CD88-957E-43E7-960E-3410B7A1A77B}"/>
              </a:ext>
            </a:extLst>
          </p:cNvPr>
          <p:cNvSpPr>
            <a:spLocks noGrp="1"/>
          </p:cNvSpPr>
          <p:nvPr>
            <p:ph type="title"/>
          </p:nvPr>
        </p:nvSpPr>
        <p:spPr>
          <a:xfrm>
            <a:off x="6084114" y="4487332"/>
            <a:ext cx="4205003" cy="1507067"/>
          </a:xfrm>
        </p:spPr>
        <p:txBody>
          <a:bodyPr>
            <a:normAutofit/>
          </a:bodyPr>
          <a:lstStyle/>
          <a:p>
            <a:r>
              <a:rPr lang="en-US" b="1" dirty="0">
                <a:solidFill>
                  <a:srgbClr val="FFFF00"/>
                </a:solidFill>
              </a:rPr>
              <a:t>Outline</a:t>
            </a:r>
          </a:p>
        </p:txBody>
      </p:sp>
      <p:sp>
        <p:nvSpPr>
          <p:cNvPr id="15"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 whiteboard&#10;&#10;Description automatically generated">
            <a:extLst>
              <a:ext uri="{FF2B5EF4-FFF2-40B4-BE49-F238E27FC236}">
                <a16:creationId xmlns:a16="http://schemas.microsoft.com/office/drawing/2014/main" id="{C9F9EC1A-932C-428B-838B-8A1708119F6F}"/>
              </a:ext>
            </a:extLst>
          </p:cNvPr>
          <p:cNvPicPr>
            <a:picLocks noChangeAspect="1"/>
          </p:cNvPicPr>
          <p:nvPr/>
        </p:nvPicPr>
        <p:blipFill rotWithShape="1">
          <a:blip r:embed="rId2"/>
          <a:srcRect l="10967" r="2177" b="2"/>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aphicFrame>
        <p:nvGraphicFramePr>
          <p:cNvPr id="25" name="Content Placeholder 2">
            <a:extLst>
              <a:ext uri="{FF2B5EF4-FFF2-40B4-BE49-F238E27FC236}">
                <a16:creationId xmlns:a16="http://schemas.microsoft.com/office/drawing/2014/main" id="{5F1409A9-639B-4171-88B6-49037824FD29}"/>
              </a:ext>
            </a:extLst>
          </p:cNvPr>
          <p:cNvGraphicFramePr>
            <a:graphicFrameLocks noGrp="1"/>
          </p:cNvGraphicFramePr>
          <p:nvPr>
            <p:ph idx="1"/>
            <p:extLst>
              <p:ext uri="{D42A27DB-BD31-4B8C-83A1-F6EECF244321}">
                <p14:modId xmlns:p14="http://schemas.microsoft.com/office/powerpoint/2010/main" val="779310984"/>
              </p:ext>
            </p:extLst>
          </p:nvPr>
        </p:nvGraphicFramePr>
        <p:xfrm>
          <a:off x="6095998" y="685800"/>
          <a:ext cx="4819653"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9" name="Straight Connector 18">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012686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BBD06B-552C-4DF7-9E19-C5617573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0C5BE6-0E2A-4314-A9EE-E512EEE52FE0}"/>
              </a:ext>
            </a:extLst>
          </p:cNvPr>
          <p:cNvSpPr>
            <a:spLocks noGrp="1"/>
          </p:cNvSpPr>
          <p:nvPr>
            <p:ph type="title"/>
          </p:nvPr>
        </p:nvSpPr>
        <p:spPr>
          <a:xfrm>
            <a:off x="748286" y="5181599"/>
            <a:ext cx="8707922" cy="839821"/>
          </a:xfrm>
        </p:spPr>
        <p:txBody>
          <a:bodyPr anchor="b">
            <a:normAutofit/>
          </a:bodyPr>
          <a:lstStyle/>
          <a:p>
            <a:r>
              <a:rPr lang="en-US" sz="3200" b="1" dirty="0">
                <a:solidFill>
                  <a:srgbClr val="FFFF00"/>
                </a:solidFill>
              </a:rPr>
              <a:t>Header – Required components</a:t>
            </a:r>
          </a:p>
        </p:txBody>
      </p:sp>
      <p:sp useBgFill="1">
        <p:nvSpPr>
          <p:cNvPr id="11" name="Snip Diagonal Corner Rectangle 21">
            <a:extLst>
              <a:ext uri="{FF2B5EF4-FFF2-40B4-BE49-F238E27FC236}">
                <a16:creationId xmlns:a16="http://schemas.microsoft.com/office/drawing/2014/main" id="{1D27B411-D85B-4FEE-8EF5-0726CC104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99" y="620722"/>
            <a:ext cx="9805929" cy="4418206"/>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1C33B52-966B-48AB-B150-0703D341A0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A15605B8-360E-48F8-8236-1D79EF8EB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A3977D2-0245-428A-8353-C7231D91ED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9420A79-B7F1-42B2-8A65-7F990211AD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944D0E-1FE0-47ED-9362-B7A1560D70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5A66304-0B88-40BA-A57C-226AA50D434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C01E8B35-76BA-4D12-BFA2-1576DE939A8B}"/>
              </a:ext>
            </a:extLst>
          </p:cNvPr>
          <p:cNvGraphicFramePr>
            <a:graphicFrameLocks noGrp="1"/>
          </p:cNvGraphicFramePr>
          <p:nvPr>
            <p:ph idx="1"/>
            <p:extLst>
              <p:ext uri="{D42A27DB-BD31-4B8C-83A1-F6EECF244321}">
                <p14:modId xmlns:p14="http://schemas.microsoft.com/office/powerpoint/2010/main" val="2111550745"/>
              </p:ext>
            </p:extLst>
          </p:nvPr>
        </p:nvGraphicFramePr>
        <p:xfrm>
          <a:off x="1098550" y="1096964"/>
          <a:ext cx="8991114" cy="363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2744524"/>
      </p:ext>
    </p:extLst>
  </p:cSld>
  <p:clrMapOvr>
    <a:overrideClrMapping bg1="lt1" tx1="dk1" bg2="lt2" tx2="dk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9" name="Rectangle 4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Pen placed on top of a signature line">
            <a:extLst>
              <a:ext uri="{FF2B5EF4-FFF2-40B4-BE49-F238E27FC236}">
                <a16:creationId xmlns:a16="http://schemas.microsoft.com/office/drawing/2014/main" id="{81261CA6-9985-8CFD-EF90-E630EDE80D79}"/>
              </a:ext>
            </a:extLst>
          </p:cNvPr>
          <p:cNvPicPr>
            <a:picLocks noChangeAspect="1"/>
          </p:cNvPicPr>
          <p:nvPr/>
        </p:nvPicPr>
        <p:blipFill rotWithShape="1">
          <a:blip r:embed="rId2">
            <a:alphaModFix amt="40000"/>
          </a:blip>
          <a:srcRect b="15730"/>
          <a:stretch/>
        </p:blipFill>
        <p:spPr>
          <a:xfrm>
            <a:off x="-3175" y="10"/>
            <a:ext cx="12192000" cy="6857990"/>
          </a:xfrm>
          <a:prstGeom prst="rect">
            <a:avLst/>
          </a:prstGeom>
        </p:spPr>
      </p:pic>
      <p:sp>
        <p:nvSpPr>
          <p:cNvPr id="2" name="Title 1">
            <a:extLst>
              <a:ext uri="{FF2B5EF4-FFF2-40B4-BE49-F238E27FC236}">
                <a16:creationId xmlns:a16="http://schemas.microsoft.com/office/drawing/2014/main" id="{22BEED40-41BB-4D46-99DF-9E88F538FD4B}"/>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b="1" dirty="0">
                <a:solidFill>
                  <a:srgbClr val="FFFF00"/>
                </a:solidFill>
              </a:rPr>
              <a:t>Written directives</a:t>
            </a:r>
          </a:p>
        </p:txBody>
      </p:sp>
      <p:sp>
        <p:nvSpPr>
          <p:cNvPr id="3" name="Content Placeholder 2">
            <a:extLst>
              <a:ext uri="{FF2B5EF4-FFF2-40B4-BE49-F238E27FC236}">
                <a16:creationId xmlns:a16="http://schemas.microsoft.com/office/drawing/2014/main" id="{2F2CF630-D60E-4844-AB7F-AADDE408BA26}"/>
              </a:ext>
            </a:extLst>
          </p:cNvPr>
          <p:cNvSpPr>
            <a:spLocks noGrp="1"/>
          </p:cNvSpPr>
          <p:nvPr>
            <p:ph idx="1"/>
          </p:nvPr>
        </p:nvSpPr>
        <p:spPr>
          <a:xfrm>
            <a:off x="684212" y="3843867"/>
            <a:ext cx="6765100" cy="1947333"/>
          </a:xfrm>
        </p:spPr>
        <p:txBody>
          <a:bodyPr vert="horz" lIns="91440" tIns="45720" rIns="91440" bIns="45720" rtlCol="0" anchor="t">
            <a:normAutofit/>
          </a:bodyPr>
          <a:lstStyle/>
          <a:p>
            <a:pPr marL="0" indent="0">
              <a:buNone/>
            </a:pPr>
            <a:r>
              <a:rPr lang="en-US" sz="2400" dirty="0">
                <a:solidFill>
                  <a:schemeClr val="tx1"/>
                </a:solidFill>
              </a:rPr>
              <a:t>Need to “match” or “mirror” the standard</a:t>
            </a:r>
          </a:p>
        </p:txBody>
      </p:sp>
    </p:spTree>
    <p:extLst>
      <p:ext uri="{BB962C8B-B14F-4D97-AF65-F5344CB8AC3E}">
        <p14:creationId xmlns:p14="http://schemas.microsoft.com/office/powerpoint/2010/main" val="10892728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4809DD-F963-47A0-B783-DA077BE38820}"/>
              </a:ext>
            </a:extLst>
          </p:cNvPr>
          <p:cNvPicPr>
            <a:picLocks noChangeAspect="1"/>
          </p:cNvPicPr>
          <p:nvPr/>
        </p:nvPicPr>
        <p:blipFill rotWithShape="1">
          <a:blip r:embed="rId2">
            <a:alphaModFix amt="40000"/>
          </a:blip>
          <a:srcRect t="29688"/>
          <a:stretch/>
        </p:blipFill>
        <p:spPr>
          <a:xfrm>
            <a:off x="-3175" y="10"/>
            <a:ext cx="12192000" cy="6857990"/>
          </a:xfrm>
          <a:prstGeom prst="rect">
            <a:avLst/>
          </a:prstGeom>
        </p:spPr>
      </p:pic>
      <p:sp>
        <p:nvSpPr>
          <p:cNvPr id="5" name="Title 4">
            <a:extLst>
              <a:ext uri="{FF2B5EF4-FFF2-40B4-BE49-F238E27FC236}">
                <a16:creationId xmlns:a16="http://schemas.microsoft.com/office/drawing/2014/main" id="{9DABD88B-CE6B-48C9-8824-95851316170A}"/>
              </a:ext>
            </a:extLst>
          </p:cNvPr>
          <p:cNvSpPr>
            <a:spLocks noGrp="1"/>
          </p:cNvSpPr>
          <p:nvPr>
            <p:ph type="ctrTitle"/>
          </p:nvPr>
        </p:nvSpPr>
        <p:spPr>
          <a:xfrm>
            <a:off x="684212" y="457199"/>
            <a:ext cx="8001000" cy="2971801"/>
          </a:xfrm>
        </p:spPr>
        <p:txBody>
          <a:bodyPr>
            <a:normAutofit/>
          </a:bodyPr>
          <a:lstStyle/>
          <a:p>
            <a:pPr>
              <a:lnSpc>
                <a:spcPct val="90000"/>
              </a:lnSpc>
            </a:pPr>
            <a:r>
              <a:rPr lang="en-US" sz="4100" b="1" dirty="0">
                <a:solidFill>
                  <a:srgbClr val="FFFF00"/>
                </a:solidFill>
              </a:rPr>
              <a:t>“I’ve begun writing a new policy manual; I have the pages numbered, now all I must do is fill in the rest!” </a:t>
            </a:r>
          </a:p>
        </p:txBody>
      </p:sp>
    </p:spTree>
    <p:extLst>
      <p:ext uri="{BB962C8B-B14F-4D97-AF65-F5344CB8AC3E}">
        <p14:creationId xmlns:p14="http://schemas.microsoft.com/office/powerpoint/2010/main" val="11154255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5ACE0DC-28CF-4157-B31D-80A781FE720B}"/>
              </a:ext>
            </a:extLst>
          </p:cNvPr>
          <p:cNvSpPr>
            <a:spLocks noGrp="1"/>
          </p:cNvSpPr>
          <p:nvPr>
            <p:ph type="ctrTitle"/>
          </p:nvPr>
        </p:nvSpPr>
        <p:spPr>
          <a:xfrm>
            <a:off x="7532710" y="628617"/>
            <a:ext cx="3971902" cy="3028983"/>
          </a:xfrm>
        </p:spPr>
        <p:txBody>
          <a:bodyPr>
            <a:normAutofit/>
          </a:bodyPr>
          <a:lstStyle/>
          <a:p>
            <a:pPr>
              <a:lnSpc>
                <a:spcPct val="90000"/>
              </a:lnSpc>
            </a:pPr>
            <a:r>
              <a:rPr lang="en-US" sz="3700" b="1" dirty="0">
                <a:solidFill>
                  <a:srgbClr val="FFFF00"/>
                </a:solidFill>
              </a:rPr>
              <a:t>where can I locate a "good” policy or proof of compliance?</a:t>
            </a:r>
          </a:p>
        </p:txBody>
      </p:sp>
      <p:sp useBgFill="1">
        <p:nvSpPr>
          <p:cNvPr id="27"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descr="Diagram&#10;&#10;Description automatically generated">
            <a:extLst>
              <a:ext uri="{FF2B5EF4-FFF2-40B4-BE49-F238E27FC236}">
                <a16:creationId xmlns:a16="http://schemas.microsoft.com/office/drawing/2014/main" id="{7E93E171-A8C0-488C-BC9E-5529536998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01217" y="1450632"/>
            <a:ext cx="5450437" cy="362701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oup 28">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0" name="Straight Connector 29">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58438117"/>
      </p:ext>
    </p:extLst>
  </p:cSld>
  <p:clrMapOvr>
    <a:overrideClrMapping bg1="lt1" tx1="dk1" bg2="lt2" tx2="dk2" accent1="accent1" accent2="accent2" accent3="accent3" accent4="accent4" accent5="accent5" accent6="accent6" hlink="hlink" folHlink="folHlink"/>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0C76-41E4-4FCB-A7DA-9E0E7C627387}"/>
              </a:ext>
            </a:extLst>
          </p:cNvPr>
          <p:cNvSpPr>
            <a:spLocks noGrp="1"/>
          </p:cNvSpPr>
          <p:nvPr>
            <p:ph type="title"/>
          </p:nvPr>
        </p:nvSpPr>
        <p:spPr>
          <a:xfrm>
            <a:off x="658879" y="4665133"/>
            <a:ext cx="7543800" cy="1507067"/>
          </a:xfrm>
        </p:spPr>
        <p:txBody>
          <a:bodyPr>
            <a:normAutofit/>
          </a:bodyPr>
          <a:lstStyle/>
          <a:p>
            <a:r>
              <a:rPr lang="en-US" b="1" dirty="0">
                <a:solidFill>
                  <a:srgbClr val="FFFF00"/>
                </a:solidFill>
              </a:rPr>
              <a:t>Resources </a:t>
            </a:r>
          </a:p>
        </p:txBody>
      </p:sp>
      <p:sp>
        <p:nvSpPr>
          <p:cNvPr id="7" name="Content Placeholder 2">
            <a:extLst>
              <a:ext uri="{FF2B5EF4-FFF2-40B4-BE49-F238E27FC236}">
                <a16:creationId xmlns:a16="http://schemas.microsoft.com/office/drawing/2014/main" id="{A01AAC4F-D2ED-4A51-9C0E-993D614C05E7}"/>
              </a:ext>
            </a:extLst>
          </p:cNvPr>
          <p:cNvSpPr>
            <a:spLocks noGrp="1"/>
          </p:cNvSpPr>
          <p:nvPr>
            <p:ph idx="1"/>
          </p:nvPr>
        </p:nvSpPr>
        <p:spPr>
          <a:xfrm>
            <a:off x="658879" y="685800"/>
            <a:ext cx="7543800" cy="3801532"/>
          </a:xfrm>
        </p:spPr>
        <p:txBody>
          <a:bodyPr>
            <a:normAutofit/>
          </a:bodyPr>
          <a:lstStyle/>
          <a:p>
            <a:pPr>
              <a:buClr>
                <a:srgbClr val="FF0000"/>
              </a:buClr>
            </a:pPr>
            <a:r>
              <a:rPr lang="en-US" dirty="0">
                <a:solidFill>
                  <a:schemeClr val="tx1"/>
                </a:solidFill>
              </a:rPr>
              <a:t>Sample Assessment</a:t>
            </a:r>
          </a:p>
          <a:p>
            <a:pPr lvl="1">
              <a:buClr>
                <a:srgbClr val="FF0000"/>
              </a:buClr>
              <a:buFont typeface="Wingdings" panose="05000000000000000000" pitchFamily="2" charset="2"/>
              <a:buChar char="§"/>
            </a:pPr>
            <a:r>
              <a:rPr lang="en-US" sz="2000" dirty="0">
                <a:solidFill>
                  <a:schemeClr val="tx1"/>
                </a:solidFill>
              </a:rPr>
              <a:t>Power DMS – Pennsylvania Chiefs of Police Association </a:t>
            </a:r>
          </a:p>
          <a:p>
            <a:pPr lvl="2">
              <a:buClr>
                <a:srgbClr val="FF0000"/>
              </a:buClr>
              <a:buFont typeface="Wingdings" panose="05000000000000000000" pitchFamily="2" charset="2"/>
              <a:buChar char="§"/>
            </a:pPr>
            <a:r>
              <a:rPr lang="en-US" sz="2000" dirty="0">
                <a:solidFill>
                  <a:schemeClr val="tx1"/>
                </a:solidFill>
                <a:hlinkClick r:id="rId2">
                  <a:extLst>
                    <a:ext uri="{A12FA001-AC4F-418D-AE19-62706E023703}">
                      <ahyp:hlinkClr xmlns:ahyp="http://schemas.microsoft.com/office/drawing/2018/hyperlinkcolor" val="tx"/>
                    </a:ext>
                  </a:extLst>
                </a:hlinkClick>
              </a:rPr>
              <a:t>https://powerdms.com/ui/login.aspx?formsauth=true</a:t>
            </a:r>
            <a:endParaRPr lang="en-US" sz="2000" dirty="0">
              <a:solidFill>
                <a:schemeClr val="tx1"/>
              </a:solidFill>
            </a:endParaRPr>
          </a:p>
          <a:p>
            <a:pPr lvl="1">
              <a:buClr>
                <a:srgbClr val="FF0000"/>
              </a:buClr>
              <a:buFont typeface="Wingdings" panose="05000000000000000000" pitchFamily="2" charset="2"/>
              <a:buChar char="§"/>
            </a:pPr>
            <a:r>
              <a:rPr lang="en-US" sz="2000" dirty="0">
                <a:solidFill>
                  <a:schemeClr val="tx1"/>
                </a:solidFill>
              </a:rPr>
              <a:t>After enrollment in the Accreditation Program</a:t>
            </a:r>
          </a:p>
          <a:p>
            <a:pPr>
              <a:buClr>
                <a:srgbClr val="FF0000"/>
              </a:buClr>
            </a:pPr>
            <a:r>
              <a:rPr lang="en-US" dirty="0">
                <a:solidFill>
                  <a:schemeClr val="tx1"/>
                </a:solidFill>
              </a:rPr>
              <a:t>Accredited agencies</a:t>
            </a:r>
          </a:p>
          <a:p>
            <a:pPr>
              <a:buClr>
                <a:srgbClr val="FF0000"/>
              </a:buClr>
            </a:pPr>
            <a:r>
              <a:rPr lang="en-US" dirty="0">
                <a:solidFill>
                  <a:schemeClr val="tx1"/>
                </a:solidFill>
              </a:rPr>
              <a:t>Agency’s insurance provider</a:t>
            </a:r>
          </a:p>
          <a:p>
            <a:pPr>
              <a:buClr>
                <a:srgbClr val="FF0000"/>
              </a:buClr>
            </a:pPr>
            <a:r>
              <a:rPr lang="en-US" dirty="0">
                <a:solidFill>
                  <a:schemeClr val="tx1"/>
                </a:solidFill>
              </a:rPr>
              <a:t>Professional services (Consultants)</a:t>
            </a:r>
          </a:p>
        </p:txBody>
      </p:sp>
      <p:pic>
        <p:nvPicPr>
          <p:cNvPr id="8" name="Picture 4" descr="A close up of a car&#10;&#10;Description automatically generated">
            <a:extLst>
              <a:ext uri="{FF2B5EF4-FFF2-40B4-BE49-F238E27FC236}">
                <a16:creationId xmlns:a16="http://schemas.microsoft.com/office/drawing/2014/main" id="{08950B8B-3212-4D70-9B91-2B103CAED96A}"/>
              </a:ext>
            </a:extLst>
          </p:cNvPr>
          <p:cNvPicPr>
            <a:picLocks noChangeAspect="1"/>
          </p:cNvPicPr>
          <p:nvPr/>
        </p:nvPicPr>
        <p:blipFill rotWithShape="1">
          <a:blip r:embed="rId3"/>
          <a:srcRect l="22509" r="44676" b="-1"/>
          <a:stretch/>
        </p:blipFill>
        <p:spPr>
          <a:xfrm>
            <a:off x="8820603" y="10"/>
            <a:ext cx="3371397" cy="6857990"/>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25085205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65" name="Straight Connector 164">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75" name="Rectangle 174">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5" name="Title 1">
            <a:extLst>
              <a:ext uri="{FF2B5EF4-FFF2-40B4-BE49-F238E27FC236}">
                <a16:creationId xmlns:a16="http://schemas.microsoft.com/office/drawing/2014/main" id="{865A4707-7676-415D-9721-58D9D6B7C606}"/>
              </a:ext>
            </a:extLst>
          </p:cNvPr>
          <p:cNvSpPr txBox="1">
            <a:spLocks/>
          </p:cNvSpPr>
          <p:nvPr/>
        </p:nvSpPr>
        <p:spPr>
          <a:xfrm>
            <a:off x="7532710" y="628617"/>
            <a:ext cx="3971902" cy="3028983"/>
          </a:xfrm>
          <a:prstGeom prst="rect">
            <a:avLst/>
          </a:prstGeom>
        </p:spPr>
        <p:txBody>
          <a:bodyPr vert="horz" lIns="91440" tIns="45720" rIns="91440" bIns="45720" rtlCol="0" anchor="b">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000" b="1" i="0" u="none" strike="noStrike" kern="1200" cap="all" spc="0" normalizeH="0" baseline="0" noProof="0" dirty="0">
                <a:ln w="3175" cmpd="sng">
                  <a:noFill/>
                </a:ln>
                <a:solidFill>
                  <a:srgbClr val="FFFF00"/>
                </a:solidFill>
                <a:effectLst/>
                <a:uLnTx/>
                <a:uFillTx/>
                <a:latin typeface="Century Gothic" panose="020B0502020202020204"/>
                <a:ea typeface="+mj-ea"/>
                <a:cs typeface="+mj-cs"/>
              </a:rPr>
              <a:t>Do your Agency’s policies or proofs of compliance “Meet the mark”?</a:t>
            </a:r>
          </a:p>
        </p:txBody>
      </p:sp>
      <p:sp>
        <p:nvSpPr>
          <p:cNvPr id="177"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street sign with white text&#10;&#10;Description automatically generated">
            <a:extLst>
              <a:ext uri="{FF2B5EF4-FFF2-40B4-BE49-F238E27FC236}">
                <a16:creationId xmlns:a16="http://schemas.microsoft.com/office/drawing/2014/main" id="{EA979E1D-1F9F-2686-F939-B44F5FE3FA1D}"/>
              </a:ext>
            </a:extLst>
          </p:cNvPr>
          <p:cNvPicPr>
            <a:picLocks noChangeAspect="1"/>
          </p:cNvPicPr>
          <p:nvPr/>
        </p:nvPicPr>
        <p:blipFill rotWithShape="1">
          <a:blip r:embed="rId2"/>
          <a:srcRect l="5489" r="-1" b="-1"/>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179" name="Group 178">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80" name="Straight Connector 179">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917481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017F43-0DA6-41A3-84E0-907F5710F363}"/>
              </a:ext>
            </a:extLst>
          </p:cNvPr>
          <p:cNvPicPr>
            <a:picLocks noChangeAspect="1"/>
          </p:cNvPicPr>
          <p:nvPr/>
        </p:nvPicPr>
        <p:blipFill rotWithShape="1">
          <a:blip r:embed="rId2">
            <a:alphaModFix amt="40000"/>
          </a:blip>
          <a:srcRect/>
          <a:stretch/>
        </p:blipFill>
        <p:spPr>
          <a:xfrm>
            <a:off x="-3175" y="10"/>
            <a:ext cx="12192000" cy="6857990"/>
          </a:xfrm>
          <a:prstGeom prst="rect">
            <a:avLst/>
          </a:prstGeom>
        </p:spPr>
      </p:pic>
      <p:sp>
        <p:nvSpPr>
          <p:cNvPr id="4" name="Title 3">
            <a:extLst>
              <a:ext uri="{FF2B5EF4-FFF2-40B4-BE49-F238E27FC236}">
                <a16:creationId xmlns:a16="http://schemas.microsoft.com/office/drawing/2014/main" id="{2B5755EE-C2D9-41BF-BB77-9870E6C102BD}"/>
              </a:ext>
            </a:extLst>
          </p:cNvPr>
          <p:cNvSpPr>
            <a:spLocks noGrp="1"/>
          </p:cNvSpPr>
          <p:nvPr>
            <p:ph type="ctrTitle"/>
          </p:nvPr>
        </p:nvSpPr>
        <p:spPr>
          <a:xfrm>
            <a:off x="684212" y="685799"/>
            <a:ext cx="8001000" cy="2971801"/>
          </a:xfrm>
        </p:spPr>
        <p:txBody>
          <a:bodyPr>
            <a:normAutofit/>
          </a:bodyPr>
          <a:lstStyle/>
          <a:p>
            <a:pPr>
              <a:lnSpc>
                <a:spcPct val="90000"/>
              </a:lnSpc>
            </a:pPr>
            <a:r>
              <a:rPr lang="en-US" sz="3700" b="1" dirty="0">
                <a:solidFill>
                  <a:srgbClr val="FFFF00"/>
                </a:solidFill>
              </a:rPr>
              <a:t>“Countless unseen details are often the only difference between mediocre and magnificent.” </a:t>
            </a:r>
            <a:br>
              <a:rPr lang="en-US" sz="3700" b="1" dirty="0">
                <a:solidFill>
                  <a:srgbClr val="FFFF00"/>
                </a:solidFill>
              </a:rPr>
            </a:br>
            <a:endParaRPr lang="en-US" sz="3700" b="1" dirty="0">
              <a:solidFill>
                <a:srgbClr val="FFFF00"/>
              </a:solidFill>
            </a:endParaRPr>
          </a:p>
        </p:txBody>
      </p:sp>
    </p:spTree>
    <p:extLst>
      <p:ext uri="{BB962C8B-B14F-4D97-AF65-F5344CB8AC3E}">
        <p14:creationId xmlns:p14="http://schemas.microsoft.com/office/powerpoint/2010/main" val="26444404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3400-CDCC-703A-4C64-2F7D071D1202}"/>
              </a:ext>
            </a:extLst>
          </p:cNvPr>
          <p:cNvSpPr>
            <a:spLocks noGrp="1"/>
          </p:cNvSpPr>
          <p:nvPr>
            <p:ph type="title"/>
          </p:nvPr>
        </p:nvSpPr>
        <p:spPr/>
        <p:txBody>
          <a:bodyPr/>
          <a:lstStyle/>
          <a:p>
            <a:r>
              <a:rPr lang="en-US" b="1" dirty="0">
                <a:solidFill>
                  <a:srgbClr val="FFFF00"/>
                </a:solidFill>
              </a:rPr>
              <a:t>What does my agency have to prove? </a:t>
            </a:r>
          </a:p>
        </p:txBody>
      </p:sp>
      <p:sp>
        <p:nvSpPr>
          <p:cNvPr id="3" name="Content Placeholder 2">
            <a:extLst>
              <a:ext uri="{FF2B5EF4-FFF2-40B4-BE49-F238E27FC236}">
                <a16:creationId xmlns:a16="http://schemas.microsoft.com/office/drawing/2014/main" id="{236B1473-DC82-3BA2-DFDA-9A8BBA993AE5}"/>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3600" dirty="0">
                <a:solidFill>
                  <a:schemeClr val="tx1"/>
                </a:solidFill>
              </a:rPr>
              <a:t>Standard</a:t>
            </a:r>
          </a:p>
          <a:p>
            <a:pPr lvl="1">
              <a:buClr>
                <a:srgbClr val="FF0000"/>
              </a:buClr>
              <a:buFont typeface="Wingdings" panose="05000000000000000000" pitchFamily="2" charset="2"/>
              <a:buChar char="§"/>
            </a:pPr>
            <a:r>
              <a:rPr lang="en-US" sz="3200" dirty="0">
                <a:solidFill>
                  <a:schemeClr val="tx1"/>
                </a:solidFill>
              </a:rPr>
              <a:t>Policy</a:t>
            </a:r>
          </a:p>
          <a:p>
            <a:pPr lvl="2">
              <a:buClr>
                <a:srgbClr val="FF0000"/>
              </a:buClr>
              <a:buFont typeface="Wingdings" panose="05000000000000000000" pitchFamily="2" charset="2"/>
              <a:buChar char="ü"/>
            </a:pPr>
            <a:r>
              <a:rPr lang="en-US" sz="2800" dirty="0">
                <a:solidFill>
                  <a:schemeClr val="tx1"/>
                </a:solidFill>
              </a:rPr>
              <a:t>Proofs of Compliance</a:t>
            </a:r>
          </a:p>
          <a:p>
            <a:pPr lvl="3">
              <a:buClr>
                <a:srgbClr val="FF0000"/>
              </a:buClr>
            </a:pPr>
            <a:r>
              <a:rPr lang="en-US" sz="2400" dirty="0">
                <a:solidFill>
                  <a:schemeClr val="tx1"/>
                </a:solidFill>
              </a:rPr>
              <a:t>Must demonstrate compliance with the standard, unless agency policy is more restrictive, in which case the policy requirement must be proved </a:t>
            </a:r>
          </a:p>
        </p:txBody>
      </p:sp>
    </p:spTree>
    <p:extLst>
      <p:ext uri="{BB962C8B-B14F-4D97-AF65-F5344CB8AC3E}">
        <p14:creationId xmlns:p14="http://schemas.microsoft.com/office/powerpoint/2010/main" val="5274890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28C65E-7ADE-42F4-85B9-7DE6D8200100}"/>
              </a:ext>
            </a:extLst>
          </p:cNvPr>
          <p:cNvSpPr>
            <a:spLocks noGrp="1"/>
          </p:cNvSpPr>
          <p:nvPr>
            <p:ph type="title"/>
          </p:nvPr>
        </p:nvSpPr>
        <p:spPr>
          <a:xfrm>
            <a:off x="4062165" y="5261899"/>
            <a:ext cx="4831537" cy="1198168"/>
          </a:xfrm>
        </p:spPr>
        <p:txBody>
          <a:bodyPr>
            <a:normAutofit/>
          </a:bodyPr>
          <a:lstStyle/>
          <a:p>
            <a:r>
              <a:rPr lang="en-US" sz="3200" b="1" dirty="0">
                <a:solidFill>
                  <a:srgbClr val="FFFF00"/>
                </a:solidFill>
              </a:rPr>
              <a:t>Proving compliance</a:t>
            </a:r>
          </a:p>
        </p:txBody>
      </p:sp>
      <p:pic>
        <p:nvPicPr>
          <p:cNvPr id="6" name="Picture 5" descr="A close up of a logo&#10;&#10;Description automatically generated">
            <a:extLst>
              <a:ext uri="{FF2B5EF4-FFF2-40B4-BE49-F238E27FC236}">
                <a16:creationId xmlns:a16="http://schemas.microsoft.com/office/drawing/2014/main" id="{5A9ADABB-7C64-4C61-97C8-79B713056EA3}"/>
              </a:ext>
            </a:extLst>
          </p:cNvPr>
          <p:cNvPicPr>
            <a:picLocks noChangeAspect="1"/>
          </p:cNvPicPr>
          <p:nvPr/>
        </p:nvPicPr>
        <p:blipFill>
          <a:blip r:embed="rId2"/>
          <a:stretch>
            <a:fillRect/>
          </a:stretch>
        </p:blipFill>
        <p:spPr>
          <a:xfrm>
            <a:off x="717551" y="1596101"/>
            <a:ext cx="4887466" cy="3445663"/>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15CD1E41-0D41-4804-A893-4AD5BBEF1238}"/>
              </a:ext>
            </a:extLst>
          </p:cNvPr>
          <p:cNvSpPr>
            <a:spLocks noGrp="1"/>
          </p:cNvSpPr>
          <p:nvPr>
            <p:ph idx="1"/>
          </p:nvPr>
        </p:nvSpPr>
        <p:spPr>
          <a:xfrm>
            <a:off x="6095998" y="685800"/>
            <a:ext cx="5274367" cy="3890299"/>
          </a:xfrm>
        </p:spPr>
        <p:txBody>
          <a:bodyPr>
            <a:normAutofit lnSpcReduction="10000"/>
          </a:bodyPr>
          <a:lstStyle/>
          <a:p>
            <a:pPr>
              <a:buClr>
                <a:srgbClr val="FF0000"/>
              </a:buClr>
              <a:buFont typeface="Wingdings" panose="05000000000000000000" pitchFamily="2" charset="2"/>
              <a:buChar char="Ø"/>
            </a:pPr>
            <a:r>
              <a:rPr lang="en-US" sz="2400" dirty="0">
                <a:solidFill>
                  <a:schemeClr val="bg1"/>
                </a:solidFill>
              </a:rPr>
              <a:t>Compliance needs to be demonstrated through:</a:t>
            </a:r>
          </a:p>
          <a:p>
            <a:pPr lvl="1">
              <a:buClr>
                <a:srgbClr val="FF0000"/>
              </a:buClr>
              <a:buFont typeface="Wingdings" panose="05000000000000000000" pitchFamily="2" charset="2"/>
              <a:buChar char="§"/>
            </a:pPr>
            <a:r>
              <a:rPr lang="en-US" sz="2400" dirty="0">
                <a:solidFill>
                  <a:schemeClr val="bg1"/>
                </a:solidFill>
              </a:rPr>
              <a:t>Written Directive</a:t>
            </a:r>
          </a:p>
          <a:p>
            <a:pPr lvl="2">
              <a:buClr>
                <a:srgbClr val="FF0000"/>
              </a:buClr>
              <a:buFont typeface="Arial" panose="020B0604020202020204" pitchFamily="34" charset="0"/>
              <a:buChar char="•"/>
            </a:pPr>
            <a:r>
              <a:rPr lang="en-US" sz="2400" dirty="0">
                <a:solidFill>
                  <a:schemeClr val="bg1"/>
                </a:solidFill>
              </a:rPr>
              <a:t>Policy = Standard (to include bullets)</a:t>
            </a:r>
          </a:p>
          <a:p>
            <a:pPr lvl="1">
              <a:buClr>
                <a:srgbClr val="FF0000"/>
              </a:buClr>
              <a:buFont typeface="Wingdings" panose="05000000000000000000" pitchFamily="2" charset="2"/>
              <a:buChar char="§"/>
            </a:pPr>
            <a:r>
              <a:rPr lang="en-US" sz="2400" dirty="0">
                <a:solidFill>
                  <a:schemeClr val="bg1"/>
                </a:solidFill>
              </a:rPr>
              <a:t>Written Documentation</a:t>
            </a:r>
          </a:p>
          <a:p>
            <a:pPr lvl="2">
              <a:buClr>
                <a:srgbClr val="FF0000"/>
              </a:buClr>
              <a:buFont typeface="Arial" panose="020B0604020202020204" pitchFamily="34" charset="0"/>
              <a:buChar char="•"/>
            </a:pPr>
            <a:r>
              <a:rPr lang="en-US" sz="2400" dirty="0">
                <a:solidFill>
                  <a:schemeClr val="bg1"/>
                </a:solidFill>
              </a:rPr>
              <a:t>Form, Incident or Investigative Report, Observation</a:t>
            </a:r>
          </a:p>
        </p:txBody>
      </p:sp>
      <p:grpSp>
        <p:nvGrpSpPr>
          <p:cNvPr id="13" name="Group 12">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14">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99792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25C3A8-4DBE-06D6-3AAE-0E9EE890AFCF}"/>
              </a:ext>
            </a:extLst>
          </p:cNvPr>
          <p:cNvSpPr>
            <a:spLocks noGrp="1"/>
          </p:cNvSpPr>
          <p:nvPr>
            <p:ph type="title"/>
          </p:nvPr>
        </p:nvSpPr>
        <p:spPr>
          <a:xfrm>
            <a:off x="5135754" y="628617"/>
            <a:ext cx="6368858" cy="3028983"/>
          </a:xfrm>
        </p:spPr>
        <p:txBody>
          <a:bodyPr vert="horz" lIns="91440" tIns="45720" rIns="91440" bIns="45720" rtlCol="0" anchor="b">
            <a:normAutofit/>
          </a:bodyPr>
          <a:lstStyle/>
          <a:p>
            <a:pPr algn="ctr">
              <a:lnSpc>
                <a:spcPct val="90000"/>
              </a:lnSpc>
            </a:pPr>
            <a:r>
              <a:rPr lang="en-US" sz="4100" dirty="0"/>
              <a:t>Setting the Standards for Pennsylvania Law Enforcement since 2001</a:t>
            </a:r>
          </a:p>
        </p:txBody>
      </p:sp>
      <p:sp>
        <p:nvSpPr>
          <p:cNvPr id="3" name="Content Placeholder 2">
            <a:extLst>
              <a:ext uri="{FF2B5EF4-FFF2-40B4-BE49-F238E27FC236}">
                <a16:creationId xmlns:a16="http://schemas.microsoft.com/office/drawing/2014/main" id="{E3267AE7-0965-E980-0328-BE483650063C}"/>
              </a:ext>
            </a:extLst>
          </p:cNvPr>
          <p:cNvSpPr>
            <a:spLocks noGrp="1"/>
          </p:cNvSpPr>
          <p:nvPr>
            <p:ph type="body" idx="1"/>
          </p:nvPr>
        </p:nvSpPr>
        <p:spPr>
          <a:xfrm>
            <a:off x="5729565" y="3843868"/>
            <a:ext cx="5233180" cy="1336143"/>
          </a:xfrm>
        </p:spPr>
        <p:txBody>
          <a:bodyPr vert="horz" lIns="91440" tIns="45720" rIns="91440" bIns="45720" rtlCol="0" anchor="t">
            <a:normAutofit/>
          </a:bodyPr>
          <a:lstStyle/>
          <a:p>
            <a:pPr algn="ctr"/>
            <a:r>
              <a:rPr lang="en-US" sz="2400" b="1" dirty="0">
                <a:solidFill>
                  <a:srgbClr val="FFFF00"/>
                </a:solidFill>
              </a:rPr>
              <a:t>Pennsylvania Law Enforcement Accreditation Commission</a:t>
            </a:r>
          </a:p>
        </p:txBody>
      </p:sp>
      <p:pic>
        <p:nvPicPr>
          <p:cNvPr id="4" name="Picture 3" descr="A picture containing text, sign&#10;&#10;Description automatically generated">
            <a:extLst>
              <a:ext uri="{FF2B5EF4-FFF2-40B4-BE49-F238E27FC236}">
                <a16:creationId xmlns:a16="http://schemas.microsoft.com/office/drawing/2014/main" id="{911F2AE9-983A-F808-66D1-6B657DFC445A}"/>
              </a:ext>
            </a:extLst>
          </p:cNvPr>
          <p:cNvPicPr>
            <a:picLocks noChangeAspect="1"/>
          </p:cNvPicPr>
          <p:nvPr/>
        </p:nvPicPr>
        <p:blipFill>
          <a:blip r:embed="rId2"/>
          <a:stretch>
            <a:fillRect/>
          </a:stretch>
        </p:blipFill>
        <p:spPr>
          <a:xfrm>
            <a:off x="646633" y="1320705"/>
            <a:ext cx="4004489" cy="3891912"/>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6" name="Group 15">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978955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BEED40-41BB-4D46-99DF-9E88F538FD4B}"/>
              </a:ext>
            </a:extLst>
          </p:cNvPr>
          <p:cNvSpPr>
            <a:spLocks noGrp="1"/>
          </p:cNvSpPr>
          <p:nvPr>
            <p:ph type="title"/>
          </p:nvPr>
        </p:nvSpPr>
        <p:spPr>
          <a:xfrm>
            <a:off x="684212" y="4799010"/>
            <a:ext cx="9269412" cy="1155267"/>
          </a:xfrm>
        </p:spPr>
        <p:txBody>
          <a:bodyPr anchor="ctr">
            <a:normAutofit/>
          </a:bodyPr>
          <a:lstStyle/>
          <a:p>
            <a:pPr>
              <a:lnSpc>
                <a:spcPct val="90000"/>
              </a:lnSpc>
            </a:pPr>
            <a:r>
              <a:rPr lang="en-US" b="1" dirty="0">
                <a:solidFill>
                  <a:srgbClr val="FFFF00"/>
                </a:solidFill>
              </a:rPr>
              <a:t>Written Documentation (AKA – Proofs of Compliance)</a:t>
            </a:r>
          </a:p>
        </p:txBody>
      </p:sp>
      <p:sp>
        <p:nvSpPr>
          <p:cNvPr id="26"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6BF2E70C-A26E-47AE-8E29-284FB76F7403}"/>
              </a:ext>
            </a:extLst>
          </p:cNvPr>
          <p:cNvGraphicFramePr>
            <a:graphicFrameLocks noGrp="1"/>
          </p:cNvGraphicFramePr>
          <p:nvPr>
            <p:ph idx="1"/>
            <p:extLst>
              <p:ext uri="{D42A27DB-BD31-4B8C-83A1-F6EECF244321}">
                <p14:modId xmlns:p14="http://schemas.microsoft.com/office/powerpoint/2010/main" val="1207455205"/>
              </p:ext>
            </p:extLst>
          </p:nvPr>
        </p:nvGraphicFramePr>
        <p:xfrm>
          <a:off x="965199" y="642939"/>
          <a:ext cx="10352157" cy="340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6799783"/>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DCAFBDA-9A0B-2CEB-21B9-8DA28A41C3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A9157D-B8DC-76C0-AD47-C49B92D9B52A}"/>
              </a:ext>
            </a:extLst>
          </p:cNvPr>
          <p:cNvSpPr>
            <a:spLocks noGrp="1"/>
          </p:cNvSpPr>
          <p:nvPr>
            <p:ph type="title"/>
          </p:nvPr>
        </p:nvSpPr>
        <p:spPr>
          <a:xfrm>
            <a:off x="684212" y="4487332"/>
            <a:ext cx="8534400" cy="1507067"/>
          </a:xfrm>
        </p:spPr>
        <p:txBody>
          <a:bodyPr>
            <a:normAutofit/>
          </a:bodyPr>
          <a:lstStyle/>
          <a:p>
            <a:pPr>
              <a:lnSpc>
                <a:spcPct val="90000"/>
              </a:lnSpc>
            </a:pPr>
            <a:r>
              <a:rPr lang="en-US" sz="4000" b="1" dirty="0">
                <a:solidFill>
                  <a:srgbClr val="FFFF00"/>
                </a:solidFill>
              </a:rPr>
              <a:t>Initial Accreditation</a:t>
            </a:r>
            <a:endParaRPr lang="en-US" b="1" dirty="0"/>
          </a:p>
        </p:txBody>
      </p:sp>
      <p:pic>
        <p:nvPicPr>
          <p:cNvPr id="1026" name="Picture 2" descr="Looking Back As We Move Forward - Metis Online Marketing">
            <a:extLst>
              <a:ext uri="{FF2B5EF4-FFF2-40B4-BE49-F238E27FC236}">
                <a16:creationId xmlns:a16="http://schemas.microsoft.com/office/drawing/2014/main" id="{32B4EEE9-B7AA-C3B4-3095-E280D581CE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239" y="863852"/>
            <a:ext cx="5304759" cy="3315474"/>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1061" name="Content Placeholder 1">
            <a:extLst>
              <a:ext uri="{FF2B5EF4-FFF2-40B4-BE49-F238E27FC236}">
                <a16:creationId xmlns:a16="http://schemas.microsoft.com/office/drawing/2014/main" id="{FD170834-431B-584B-ED79-AA48A2A8DF5B}"/>
              </a:ext>
            </a:extLst>
          </p:cNvPr>
          <p:cNvSpPr>
            <a:spLocks noGrp="1"/>
          </p:cNvSpPr>
          <p:nvPr>
            <p:ph idx="1"/>
          </p:nvPr>
        </p:nvSpPr>
        <p:spPr>
          <a:xfrm>
            <a:off x="6499654" y="733647"/>
            <a:ext cx="4419171" cy="3575884"/>
          </a:xfrm>
        </p:spPr>
        <p:txBody>
          <a:bodyPr>
            <a:normAutofit fontScale="92500"/>
          </a:bodyPr>
          <a:lstStyle/>
          <a:p>
            <a:pPr marL="0" indent="0" algn="ctr">
              <a:buNone/>
            </a:pPr>
            <a:r>
              <a:rPr lang="en-US" sz="3200" b="1" dirty="0">
                <a:solidFill>
                  <a:srgbClr val="FFFF00"/>
                </a:solidFill>
              </a:rPr>
              <a:t>Proofs of compliance should be within 12 months of the assessment; however, they can be up to 18 months from that date if necessary</a:t>
            </a:r>
            <a:endParaRPr lang="en-US" sz="3200" dirty="0">
              <a:solidFill>
                <a:srgbClr val="FFFF00"/>
              </a:solidFill>
            </a:endParaRPr>
          </a:p>
        </p:txBody>
      </p:sp>
    </p:spTree>
    <p:extLst>
      <p:ext uri="{BB962C8B-B14F-4D97-AF65-F5344CB8AC3E}">
        <p14:creationId xmlns:p14="http://schemas.microsoft.com/office/powerpoint/2010/main" val="30365806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991E317B-75E3-4171-A07A-B263C1D6DC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D5ACE0DC-28CF-4157-B31D-80A781FE720B}"/>
              </a:ext>
            </a:extLst>
          </p:cNvPr>
          <p:cNvSpPr>
            <a:spLocks noGrp="1"/>
          </p:cNvSpPr>
          <p:nvPr>
            <p:ph type="ctrTitle"/>
          </p:nvPr>
        </p:nvSpPr>
        <p:spPr>
          <a:xfrm>
            <a:off x="7532710" y="628617"/>
            <a:ext cx="3971902" cy="3028983"/>
          </a:xfrm>
        </p:spPr>
        <p:txBody>
          <a:bodyPr>
            <a:normAutofit/>
          </a:bodyPr>
          <a:lstStyle/>
          <a:p>
            <a:pPr algn="ctr">
              <a:lnSpc>
                <a:spcPct val="90000"/>
              </a:lnSpc>
            </a:pPr>
            <a:r>
              <a:rPr lang="en-US" sz="3000" b="1" dirty="0">
                <a:solidFill>
                  <a:srgbClr val="FFFF00"/>
                </a:solidFill>
              </a:rPr>
              <a:t>Policies and Proofs of compliance need to be adequate to satisfy the assessor</a:t>
            </a:r>
          </a:p>
        </p:txBody>
      </p:sp>
      <p:sp useBgFill="1">
        <p:nvSpPr>
          <p:cNvPr id="86" name="Snip Diagonal Corner Rectangle 6">
            <a:extLst>
              <a:ext uri="{FF2B5EF4-FFF2-40B4-BE49-F238E27FC236}">
                <a16:creationId xmlns:a16="http://schemas.microsoft.com/office/drawing/2014/main" id="{4A9B19C2-B29A-4924-9E7E-6FBF17F58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descr="A blue and grey logo with text&#10;&#10;Description automatically generated">
            <a:extLst>
              <a:ext uri="{FF2B5EF4-FFF2-40B4-BE49-F238E27FC236}">
                <a16:creationId xmlns:a16="http://schemas.microsoft.com/office/drawing/2014/main" id="{A77B8D8E-296D-B65B-598F-50291F1E6072}"/>
              </a:ext>
            </a:extLst>
          </p:cNvPr>
          <p:cNvPicPr>
            <a:picLocks noChangeAspect="1"/>
          </p:cNvPicPr>
          <p:nvPr/>
        </p:nvPicPr>
        <p:blipFill>
          <a:blip r:embed="rId2"/>
          <a:stretch>
            <a:fillRect/>
          </a:stretch>
        </p:blipFill>
        <p:spPr>
          <a:xfrm>
            <a:off x="1101217" y="1417805"/>
            <a:ext cx="5450437" cy="3692671"/>
          </a:xfrm>
          <a:prstGeom prst="rect">
            <a:avLst/>
          </a:prstGeom>
        </p:spPr>
      </p:pic>
      <p:grpSp>
        <p:nvGrpSpPr>
          <p:cNvPr id="87" name="Group 86">
            <a:extLst>
              <a:ext uri="{FF2B5EF4-FFF2-40B4-BE49-F238E27FC236}">
                <a16:creationId xmlns:a16="http://schemas.microsoft.com/office/drawing/2014/main" id="{34C85634-D5F5-4047-8F35-F4B1F50AB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9" name="Straight Connector 78">
              <a:extLst>
                <a:ext uri="{FF2B5EF4-FFF2-40B4-BE49-F238E27FC236}">
                  <a16:creationId xmlns:a16="http://schemas.microsoft.com/office/drawing/2014/main" id="{1224BF71-948F-411D-AA79-8B2315715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434B4526-E715-4199-A597-CD757CB4A0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35E295A6-48D5-4F9E-A32C-5D87EAA5E7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E10BF5B3-9260-4D36-BB24-07BC414B9D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AAE0C886-FA2E-4E7C-BC00-8397AAEC86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29533167"/>
      </p:ext>
    </p:extLst>
  </p:cSld>
  <p:clrMapOvr>
    <a:overrideClrMapping bg1="lt1" tx1="dk1" bg2="lt2" tx2="dk2" accent1="accent1" accent2="accent2" accent3="accent3" accent4="accent4" accent5="accent5" accent6="accent6" hlink="hlink" folHlink="folHlink"/>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F9F6-96A8-887E-79E0-439AEF809F92}"/>
              </a:ext>
            </a:extLst>
          </p:cNvPr>
          <p:cNvSpPr>
            <a:spLocks noGrp="1"/>
          </p:cNvSpPr>
          <p:nvPr>
            <p:ph type="title"/>
          </p:nvPr>
        </p:nvSpPr>
        <p:spPr/>
        <p:txBody>
          <a:bodyPr/>
          <a:lstStyle/>
          <a:p>
            <a:r>
              <a:rPr lang="en-US" b="1" dirty="0">
                <a:solidFill>
                  <a:srgbClr val="FFFF00"/>
                </a:solidFill>
              </a:rPr>
              <a:t>Mock assessment procedures</a:t>
            </a:r>
          </a:p>
        </p:txBody>
      </p:sp>
      <p:pic>
        <p:nvPicPr>
          <p:cNvPr id="2050" name="Picture 2" descr="Watch 1st Look Streaming Online | Peacock">
            <a:extLst>
              <a:ext uri="{FF2B5EF4-FFF2-40B4-BE49-F238E27FC236}">
                <a16:creationId xmlns:a16="http://schemas.microsoft.com/office/drawing/2014/main" id="{3294DBEF-B8A0-048F-D814-9B46073197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4213" y="962879"/>
            <a:ext cx="8534400" cy="306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0469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C6F269C0-E938-4ACE-9291-680DA455A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6A8A3BD-7681-40D9-BE7E-EFB81F4EC752}"/>
              </a:ext>
            </a:extLst>
          </p:cNvPr>
          <p:cNvSpPr>
            <a:spLocks noGrp="1"/>
          </p:cNvSpPr>
          <p:nvPr>
            <p:ph type="ctrTitle"/>
          </p:nvPr>
        </p:nvSpPr>
        <p:spPr>
          <a:xfrm>
            <a:off x="6095999" y="628617"/>
            <a:ext cx="5408613" cy="3028983"/>
          </a:xfrm>
        </p:spPr>
        <p:txBody>
          <a:bodyPr>
            <a:normAutofit/>
          </a:bodyPr>
          <a:lstStyle/>
          <a:p>
            <a:pPr algn="ctr"/>
            <a:r>
              <a:rPr lang="en-US" b="1" dirty="0">
                <a:solidFill>
                  <a:srgbClr val="FFFF00"/>
                </a:solidFill>
              </a:rPr>
              <a:t>An Esteemed organization</a:t>
            </a:r>
          </a:p>
        </p:txBody>
      </p:sp>
      <p:sp useBgFill="1">
        <p:nvSpPr>
          <p:cNvPr id="81" name="Snip Diagonal Corner Rectangle 6">
            <a:extLst>
              <a:ext uri="{FF2B5EF4-FFF2-40B4-BE49-F238E27FC236}">
                <a16:creationId xmlns:a16="http://schemas.microsoft.com/office/drawing/2014/main" id="{353910D8-86D8-4812-AACB-F5860956E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4977369" cy="5286838"/>
          </a:xfrm>
          <a:prstGeom prst="snip2DiagRect">
            <a:avLst>
              <a:gd name="adj1" fmla="val 976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ircular emblem with text and a ribbon&#10;&#10;Description automatically generated">
            <a:extLst>
              <a:ext uri="{FF2B5EF4-FFF2-40B4-BE49-F238E27FC236}">
                <a16:creationId xmlns:a16="http://schemas.microsoft.com/office/drawing/2014/main" id="{C6EA9112-C7D4-57D3-AC6C-ADC72071DFC4}"/>
              </a:ext>
            </a:extLst>
          </p:cNvPr>
          <p:cNvPicPr>
            <a:picLocks noChangeAspect="1"/>
          </p:cNvPicPr>
          <p:nvPr/>
        </p:nvPicPr>
        <p:blipFill>
          <a:blip r:embed="rId2"/>
          <a:stretch>
            <a:fillRect/>
          </a:stretch>
        </p:blipFill>
        <p:spPr>
          <a:xfrm>
            <a:off x="1138512" y="1276096"/>
            <a:ext cx="3997242" cy="3997242"/>
          </a:xfrm>
          <a:prstGeom prst="rect">
            <a:avLst/>
          </a:prstGeom>
        </p:spPr>
      </p:pic>
      <p:grpSp>
        <p:nvGrpSpPr>
          <p:cNvPr id="69" name="Group 68">
            <a:extLst>
              <a:ext uri="{FF2B5EF4-FFF2-40B4-BE49-F238E27FC236}">
                <a16:creationId xmlns:a16="http://schemas.microsoft.com/office/drawing/2014/main" id="{B0DDB13E-0746-49BA-B832-3DBEF6AB5E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0" name="Straight Connector 69">
              <a:extLst>
                <a:ext uri="{FF2B5EF4-FFF2-40B4-BE49-F238E27FC236}">
                  <a16:creationId xmlns:a16="http://schemas.microsoft.com/office/drawing/2014/main" id="{675ABE57-032A-4BDB-8DA5-921E3A2657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B1CBD4F3-E4C6-4345-B5B9-225E609D38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3AD7E20A-1B41-40E2-9927-FD6E3E09DF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B42C5E4E-9C9A-4C8F-A06F-0C25A124E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24382779-711D-4169-BCDC-A353BB9E7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85547366"/>
      </p:ext>
    </p:extLst>
  </p:cSld>
  <p:clrMapOvr>
    <a:overrideClrMapping bg1="lt1" tx1="dk1" bg2="lt2" tx2="dk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000-CC55-3E78-0AF8-09C93B011D73}"/>
              </a:ext>
            </a:extLst>
          </p:cNvPr>
          <p:cNvSpPr>
            <a:spLocks noGrp="1"/>
          </p:cNvSpPr>
          <p:nvPr>
            <p:ph type="title"/>
          </p:nvPr>
        </p:nvSpPr>
        <p:spPr>
          <a:xfrm>
            <a:off x="684212" y="5213627"/>
            <a:ext cx="8353771" cy="958573"/>
          </a:xfrm>
        </p:spPr>
        <p:txBody>
          <a:bodyPr>
            <a:normAutofit/>
          </a:bodyPr>
          <a:lstStyle/>
          <a:p>
            <a:r>
              <a:rPr lang="en-US" sz="4000" b="1" dirty="0">
                <a:solidFill>
                  <a:srgbClr val="FFFF00"/>
                </a:solidFill>
              </a:rPr>
              <a:t>What is PPAC?</a:t>
            </a:r>
          </a:p>
        </p:txBody>
      </p:sp>
      <p:sp>
        <p:nvSpPr>
          <p:cNvPr id="3" name="Content Placeholder 2">
            <a:extLst>
              <a:ext uri="{FF2B5EF4-FFF2-40B4-BE49-F238E27FC236}">
                <a16:creationId xmlns:a16="http://schemas.microsoft.com/office/drawing/2014/main" id="{E53FAD1A-82AE-907D-387C-48EE47DC4156}"/>
              </a:ext>
            </a:extLst>
          </p:cNvPr>
          <p:cNvSpPr>
            <a:spLocks noGrp="1"/>
          </p:cNvSpPr>
          <p:nvPr>
            <p:ph idx="1"/>
          </p:nvPr>
        </p:nvSpPr>
        <p:spPr>
          <a:xfrm>
            <a:off x="684212" y="331304"/>
            <a:ext cx="5888866" cy="4704522"/>
          </a:xfrm>
        </p:spPr>
        <p:txBody>
          <a:bodyPr>
            <a:normAutofit/>
          </a:bodyPr>
          <a:lstStyle/>
          <a:p>
            <a:pPr>
              <a:lnSpc>
                <a:spcPct val="90000"/>
              </a:lnSpc>
              <a:buClr>
                <a:srgbClr val="FF0000"/>
              </a:buClr>
              <a:buFont typeface="Wingdings" panose="05000000000000000000" pitchFamily="2" charset="2"/>
              <a:buChar char="Ø"/>
            </a:pPr>
            <a:r>
              <a:rPr lang="en-US" sz="1400" dirty="0">
                <a:solidFill>
                  <a:schemeClr val="tx1"/>
                </a:solidFill>
              </a:rPr>
              <a:t>Membership</a:t>
            </a:r>
          </a:p>
          <a:p>
            <a:pPr lvl="1">
              <a:lnSpc>
                <a:spcPct val="90000"/>
              </a:lnSpc>
              <a:buClr>
                <a:srgbClr val="FF0000"/>
              </a:buClr>
              <a:buFont typeface="Wingdings" panose="05000000000000000000" pitchFamily="2" charset="2"/>
              <a:buChar char="§"/>
            </a:pPr>
            <a:r>
              <a:rPr lang="en-US" sz="1400" dirty="0">
                <a:solidFill>
                  <a:schemeClr val="tx1"/>
                </a:solidFill>
              </a:rPr>
              <a:t>Executive Board</a:t>
            </a:r>
          </a:p>
          <a:p>
            <a:pPr lvl="2">
              <a:lnSpc>
                <a:spcPct val="90000"/>
              </a:lnSpc>
              <a:buClr>
                <a:srgbClr val="FF0000"/>
              </a:buClr>
              <a:buFont typeface="Wingdings" panose="05000000000000000000" pitchFamily="2" charset="2"/>
              <a:buChar char="§"/>
            </a:pPr>
            <a:r>
              <a:rPr lang="en-US" sz="1400" dirty="0">
                <a:solidFill>
                  <a:schemeClr val="tx1"/>
                </a:solidFill>
              </a:rPr>
              <a:t>David Madrak, President</a:t>
            </a:r>
          </a:p>
          <a:p>
            <a:pPr lvl="2">
              <a:lnSpc>
                <a:spcPct val="90000"/>
              </a:lnSpc>
              <a:buClr>
                <a:srgbClr val="FF0000"/>
              </a:buClr>
              <a:buFont typeface="Wingdings" panose="05000000000000000000" pitchFamily="2" charset="2"/>
              <a:buChar char="§"/>
            </a:pPr>
            <a:r>
              <a:rPr lang="en-US" sz="1400" dirty="0">
                <a:solidFill>
                  <a:schemeClr val="tx1"/>
                </a:solidFill>
              </a:rPr>
              <a:t>Ryan Cywinski, Vice President</a:t>
            </a:r>
          </a:p>
          <a:p>
            <a:pPr lvl="2">
              <a:lnSpc>
                <a:spcPct val="90000"/>
              </a:lnSpc>
              <a:buClr>
                <a:srgbClr val="FF0000"/>
              </a:buClr>
              <a:buFont typeface="Wingdings" panose="05000000000000000000" pitchFamily="2" charset="2"/>
              <a:buChar char="§"/>
            </a:pPr>
            <a:r>
              <a:rPr lang="en-US" sz="1400" dirty="0">
                <a:solidFill>
                  <a:schemeClr val="tx1"/>
                </a:solidFill>
              </a:rPr>
              <a:t>Michael Piacentino, Treasurer </a:t>
            </a:r>
          </a:p>
          <a:p>
            <a:pPr lvl="2">
              <a:lnSpc>
                <a:spcPct val="90000"/>
              </a:lnSpc>
              <a:buClr>
                <a:srgbClr val="FF0000"/>
              </a:buClr>
              <a:buFont typeface="Wingdings" panose="05000000000000000000" pitchFamily="2" charset="2"/>
              <a:buChar char="§"/>
            </a:pPr>
            <a:r>
              <a:rPr lang="en-US" sz="1400" dirty="0">
                <a:solidFill>
                  <a:schemeClr val="tx1"/>
                </a:solidFill>
              </a:rPr>
              <a:t>David Kostiak, Recording Secretary </a:t>
            </a:r>
          </a:p>
          <a:p>
            <a:pPr lvl="1">
              <a:lnSpc>
                <a:spcPct val="90000"/>
              </a:lnSpc>
              <a:buClr>
                <a:srgbClr val="FF0000"/>
              </a:buClr>
              <a:buFont typeface="Wingdings" panose="05000000000000000000" pitchFamily="2" charset="2"/>
              <a:buChar char="§"/>
            </a:pPr>
            <a:r>
              <a:rPr lang="en-US" sz="1400" dirty="0">
                <a:solidFill>
                  <a:schemeClr val="tx1"/>
                </a:solidFill>
              </a:rPr>
              <a:t>Dues</a:t>
            </a:r>
          </a:p>
          <a:p>
            <a:pPr lvl="2">
              <a:lnSpc>
                <a:spcPct val="90000"/>
              </a:lnSpc>
              <a:buClr>
                <a:srgbClr val="FF0000"/>
              </a:buClr>
              <a:buFont typeface="Wingdings" panose="05000000000000000000" pitchFamily="2" charset="2"/>
              <a:buChar char="§"/>
            </a:pPr>
            <a:r>
              <a:rPr lang="en-US" sz="1400" dirty="0">
                <a:solidFill>
                  <a:schemeClr val="tx1"/>
                </a:solidFill>
              </a:rPr>
              <a:t>Discounts available</a:t>
            </a:r>
          </a:p>
          <a:p>
            <a:pPr lvl="1">
              <a:lnSpc>
                <a:spcPct val="90000"/>
              </a:lnSpc>
              <a:buClr>
                <a:srgbClr val="FF0000"/>
              </a:buClr>
              <a:buFont typeface="Wingdings" panose="05000000000000000000" pitchFamily="2" charset="2"/>
              <a:buChar char="§"/>
            </a:pPr>
            <a:r>
              <a:rPr lang="en-US" sz="1400" dirty="0">
                <a:solidFill>
                  <a:schemeClr val="tx1"/>
                </a:solidFill>
              </a:rPr>
              <a:t>Website </a:t>
            </a:r>
          </a:p>
          <a:p>
            <a:pPr lvl="2">
              <a:lnSpc>
                <a:spcPct val="90000"/>
              </a:lnSpc>
              <a:buClr>
                <a:srgbClr val="FF0000"/>
              </a:buClr>
              <a:buFont typeface="Arial" panose="020B0604020202020204" pitchFamily="34" charset="0"/>
              <a:buChar char="•"/>
            </a:pPr>
            <a:r>
              <a:rPr lang="en-US" sz="1400" dirty="0">
                <a:solidFill>
                  <a:schemeClr val="tx1"/>
                </a:solidFill>
                <a:hlinkClick r:id="rId2">
                  <a:extLst>
                    <a:ext uri="{A12FA001-AC4F-418D-AE19-62706E023703}">
                      <ahyp:hlinkClr xmlns:ahyp="http://schemas.microsoft.com/office/drawing/2018/hyperlinkcolor" val="tx"/>
                    </a:ext>
                  </a:extLst>
                </a:hlinkClick>
              </a:rPr>
              <a:t>www.papac.org</a:t>
            </a:r>
            <a:endParaRPr lang="en-US" sz="1400" dirty="0">
              <a:solidFill>
                <a:schemeClr val="tx1"/>
              </a:solidFill>
            </a:endParaRPr>
          </a:p>
          <a:p>
            <a:pPr lvl="1">
              <a:lnSpc>
                <a:spcPct val="90000"/>
              </a:lnSpc>
              <a:buClr>
                <a:srgbClr val="FF0000"/>
              </a:buClr>
              <a:buFont typeface="Wingdings" panose="05000000000000000000" pitchFamily="2" charset="2"/>
              <a:buChar char="§"/>
            </a:pPr>
            <a:r>
              <a:rPr lang="en-US" sz="1400" dirty="0">
                <a:solidFill>
                  <a:schemeClr val="tx1"/>
                </a:solidFill>
              </a:rPr>
              <a:t>Monthly Meetings </a:t>
            </a:r>
          </a:p>
          <a:p>
            <a:pPr lvl="2">
              <a:lnSpc>
                <a:spcPct val="90000"/>
              </a:lnSpc>
              <a:buClr>
                <a:srgbClr val="FF0000"/>
              </a:buClr>
              <a:buFont typeface="Arial" panose="020B0604020202020204" pitchFamily="34" charset="0"/>
              <a:buChar char="•"/>
            </a:pPr>
            <a:r>
              <a:rPr lang="en-US" sz="1400" dirty="0">
                <a:solidFill>
                  <a:schemeClr val="tx1"/>
                </a:solidFill>
              </a:rPr>
              <a:t>Schedule</a:t>
            </a:r>
          </a:p>
          <a:p>
            <a:pPr lvl="2">
              <a:lnSpc>
                <a:spcPct val="90000"/>
              </a:lnSpc>
              <a:buClr>
                <a:srgbClr val="FF0000"/>
              </a:buClr>
              <a:buFont typeface="Arial" panose="020B0604020202020204" pitchFamily="34" charset="0"/>
              <a:buChar char="•"/>
            </a:pPr>
            <a:r>
              <a:rPr lang="en-US" sz="1400" dirty="0">
                <a:solidFill>
                  <a:schemeClr val="tx1"/>
                </a:solidFill>
              </a:rPr>
              <a:t>Minutes</a:t>
            </a:r>
          </a:p>
        </p:txBody>
      </p:sp>
      <p:sp>
        <p:nvSpPr>
          <p:cNvPr id="4" name="TextBox 3">
            <a:extLst>
              <a:ext uri="{FF2B5EF4-FFF2-40B4-BE49-F238E27FC236}">
                <a16:creationId xmlns:a16="http://schemas.microsoft.com/office/drawing/2014/main" id="{5C8F7ED3-91D2-34B9-BB51-92525A3AFEEB}"/>
              </a:ext>
            </a:extLst>
          </p:cNvPr>
          <p:cNvSpPr txBox="1"/>
          <p:nvPr/>
        </p:nvSpPr>
        <p:spPr>
          <a:xfrm>
            <a:off x="6944139" y="2083400"/>
            <a:ext cx="4205840" cy="1200329"/>
          </a:xfrm>
          <a:prstGeom prst="rect">
            <a:avLst/>
          </a:prstGeom>
          <a:noFill/>
        </p:spPr>
        <p:txBody>
          <a:bodyPr wrap="square" rtlCol="0">
            <a:spAutoFit/>
          </a:bodyPr>
          <a:lstStyle/>
          <a:p>
            <a:pPr algn="ctr"/>
            <a:r>
              <a:rPr lang="en-US" sz="3600" b="1" dirty="0">
                <a:solidFill>
                  <a:srgbClr val="FFFF00"/>
                </a:solidFill>
              </a:rPr>
              <a:t>A PROFESSIONAL ORGANIZATION</a:t>
            </a:r>
          </a:p>
        </p:txBody>
      </p:sp>
    </p:spTree>
    <p:extLst>
      <p:ext uri="{BB962C8B-B14F-4D97-AF65-F5344CB8AC3E}">
        <p14:creationId xmlns:p14="http://schemas.microsoft.com/office/powerpoint/2010/main" val="34597635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FCDB4CB9-85D2-4B9F-8BF7-985EBCFA3193}"/>
              </a:ext>
            </a:extLst>
          </p:cNvPr>
          <p:cNvSpPr>
            <a:spLocks noGrp="1"/>
          </p:cNvSpPr>
          <p:nvPr>
            <p:ph type="ctrTitle"/>
          </p:nvPr>
        </p:nvSpPr>
        <p:spPr>
          <a:xfrm>
            <a:off x="665640" y="4008962"/>
            <a:ext cx="10838972" cy="1419757"/>
          </a:xfrm>
        </p:spPr>
        <p:txBody>
          <a:bodyPr>
            <a:normAutofit/>
          </a:bodyPr>
          <a:lstStyle/>
          <a:p>
            <a:pPr>
              <a:lnSpc>
                <a:spcPct val="90000"/>
              </a:lnSpc>
            </a:pPr>
            <a:r>
              <a:rPr lang="en-US" sz="4000" b="1" dirty="0">
                <a:solidFill>
                  <a:srgbClr val="FFFF00"/>
                </a:solidFill>
              </a:rPr>
              <a:t>Mock Accreditation Assessment</a:t>
            </a:r>
          </a:p>
        </p:txBody>
      </p:sp>
      <p:sp useBgFill="1">
        <p:nvSpPr>
          <p:cNvPr id="23"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descr="A black sign with white text&#10;&#10;Description automatically generated">
            <a:extLst>
              <a:ext uri="{FF2B5EF4-FFF2-40B4-BE49-F238E27FC236}">
                <a16:creationId xmlns:a16="http://schemas.microsoft.com/office/drawing/2014/main" id="{C80BB798-850C-4E10-914D-DF7A3A2C5E71}"/>
              </a:ext>
            </a:extLst>
          </p:cNvPr>
          <p:cNvPicPr>
            <a:picLocks noChangeAspect="1"/>
          </p:cNvPicPr>
          <p:nvPr/>
        </p:nvPicPr>
        <p:blipFill>
          <a:blip r:embed="rId2"/>
          <a:stretch>
            <a:fillRect/>
          </a:stretch>
        </p:blipFill>
        <p:spPr>
          <a:xfrm>
            <a:off x="3977032" y="1361124"/>
            <a:ext cx="4240388" cy="1817309"/>
          </a:xfrm>
          <a:prstGeom prst="rect">
            <a:avLst/>
          </a:prstGeom>
        </p:spPr>
      </p:pic>
      <p:grpSp>
        <p:nvGrpSpPr>
          <p:cNvPr id="16" name="Group 15">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0961400"/>
      </p:ext>
    </p:extLst>
  </p:cSld>
  <p:clrMapOvr>
    <a:overrideClrMapping bg1="lt1" tx1="dk1" bg2="lt2" tx2="dk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B582-1333-4D12-9320-FC7792C5E8B1}"/>
              </a:ext>
            </a:extLst>
          </p:cNvPr>
          <p:cNvSpPr>
            <a:spLocks noGrp="1"/>
          </p:cNvSpPr>
          <p:nvPr>
            <p:ph type="title"/>
          </p:nvPr>
        </p:nvSpPr>
        <p:spPr>
          <a:xfrm>
            <a:off x="684212" y="4969565"/>
            <a:ext cx="8534400" cy="1024834"/>
          </a:xfrm>
        </p:spPr>
        <p:txBody>
          <a:bodyPr>
            <a:normAutofit/>
          </a:bodyPr>
          <a:lstStyle/>
          <a:p>
            <a:r>
              <a:rPr lang="en-US" sz="4000" b="1" dirty="0">
                <a:solidFill>
                  <a:srgbClr val="FFFF00"/>
                </a:solidFill>
              </a:rPr>
              <a:t>What is a “Mock”?</a:t>
            </a:r>
          </a:p>
        </p:txBody>
      </p:sp>
      <p:graphicFrame>
        <p:nvGraphicFramePr>
          <p:cNvPr id="5" name="Content Placeholder 2">
            <a:extLst>
              <a:ext uri="{FF2B5EF4-FFF2-40B4-BE49-F238E27FC236}">
                <a16:creationId xmlns:a16="http://schemas.microsoft.com/office/drawing/2014/main" id="{8E281E4D-A4C9-4851-8810-C8EEF079FF7C}"/>
              </a:ext>
            </a:extLst>
          </p:cNvPr>
          <p:cNvGraphicFramePr>
            <a:graphicFrameLocks noGrp="1"/>
          </p:cNvGraphicFramePr>
          <p:nvPr>
            <p:ph idx="1"/>
            <p:extLst>
              <p:ext uri="{D42A27DB-BD31-4B8C-83A1-F6EECF244321}">
                <p14:modId xmlns:p14="http://schemas.microsoft.com/office/powerpoint/2010/main" val="3207042992"/>
              </p:ext>
            </p:extLst>
          </p:nvPr>
        </p:nvGraphicFramePr>
        <p:xfrm>
          <a:off x="684212" y="685800"/>
          <a:ext cx="10004809" cy="4045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79811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719CF-7EF6-402B-A59B-1C050C9E24F8}"/>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When is a Mock Assessment Required?</a:t>
            </a:r>
          </a:p>
        </p:txBody>
      </p:sp>
      <p:graphicFrame>
        <p:nvGraphicFramePr>
          <p:cNvPr id="23" name="Content Placeholder 2">
            <a:extLst>
              <a:ext uri="{FF2B5EF4-FFF2-40B4-BE49-F238E27FC236}">
                <a16:creationId xmlns:a16="http://schemas.microsoft.com/office/drawing/2014/main" id="{5A916003-1698-459C-8E42-C844BB2F056D}"/>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0664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2424FB96-40CC-4735-A3A5-B63C6385A429}"/>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3700" b="1" dirty="0">
                <a:solidFill>
                  <a:srgbClr val="FFFF00"/>
                </a:solidFill>
              </a:rPr>
              <a:t>Who conducts An Agency’s mock accreditation assessment?</a:t>
            </a:r>
          </a:p>
        </p:txBody>
      </p:sp>
      <p:grpSp>
        <p:nvGrpSpPr>
          <p:cNvPr id="23" name="Group 2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Content Placeholder 5" descr="Text&#10;&#10;Description automatically generated">
            <a:extLst>
              <a:ext uri="{FF2B5EF4-FFF2-40B4-BE49-F238E27FC236}">
                <a16:creationId xmlns:a16="http://schemas.microsoft.com/office/drawing/2014/main" id="{ACA1940E-934C-4898-92A7-887A9FA8465C}"/>
              </a:ext>
            </a:extLst>
          </p:cNvPr>
          <p:cNvPicPr>
            <a:picLocks noGrp="1" noChangeAspect="1"/>
          </p:cNvPicPr>
          <p:nvPr>
            <p:ph idx="1"/>
          </p:nvPr>
        </p:nvPicPr>
        <p:blipFill rotWithShape="1">
          <a:blip r:embed="rId2"/>
          <a:srcRect t="23929" r="1" b="30357"/>
          <a:stretch/>
        </p:blipFill>
        <p:spPr>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311141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9" name="Picture 8" descr="A picture containing logo&#10;&#10;Description automatically generated">
            <a:extLst>
              <a:ext uri="{FF2B5EF4-FFF2-40B4-BE49-F238E27FC236}">
                <a16:creationId xmlns:a16="http://schemas.microsoft.com/office/drawing/2014/main" id="{7B9AC11F-7BA7-4F8F-A302-179D7B558234}"/>
              </a:ext>
            </a:extLst>
          </p:cNvPr>
          <p:cNvPicPr>
            <a:picLocks noChangeAspect="1"/>
          </p:cNvPicPr>
          <p:nvPr/>
        </p:nvPicPr>
        <p:blipFill>
          <a:blip r:embed="rId2"/>
          <a:stretch>
            <a:fillRect/>
          </a:stretch>
        </p:blipFill>
        <p:spPr>
          <a:xfrm>
            <a:off x="791240" y="845258"/>
            <a:ext cx="3185108" cy="3343945"/>
          </a:xfrm>
          <a:prstGeom prst="rect">
            <a:avLst/>
          </a:prstGeom>
          <a:effectLst>
            <a:innerShdw blurRad="57150" dist="38100" dir="14460000">
              <a:prstClr val="black">
                <a:alpha val="70000"/>
              </a:prstClr>
            </a:innerShdw>
          </a:effectLst>
        </p:spPr>
      </p:pic>
      <p:sp>
        <p:nvSpPr>
          <p:cNvPr id="23" name="Content Placeholder 22">
            <a:extLst>
              <a:ext uri="{FF2B5EF4-FFF2-40B4-BE49-F238E27FC236}">
                <a16:creationId xmlns:a16="http://schemas.microsoft.com/office/drawing/2014/main" id="{B4382742-7129-40F7-9E7E-D73B9A08C923}"/>
              </a:ext>
            </a:extLst>
          </p:cNvPr>
          <p:cNvSpPr>
            <a:spLocks noGrp="1"/>
          </p:cNvSpPr>
          <p:nvPr>
            <p:ph idx="1"/>
          </p:nvPr>
        </p:nvSpPr>
        <p:spPr>
          <a:xfrm>
            <a:off x="4215338" y="482652"/>
            <a:ext cx="6593129" cy="5713196"/>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In 2000, the Pennsylvania Chiefs of Police Association was awarded funding for the development of a law enforcement accreditation program</a:t>
            </a:r>
          </a:p>
          <a:p>
            <a:pPr lvl="1">
              <a:lnSpc>
                <a:spcPct val="90000"/>
              </a:lnSpc>
              <a:buClr>
                <a:srgbClr val="FF0000"/>
              </a:buClr>
              <a:buFont typeface="Wingdings" panose="05000000000000000000" pitchFamily="2" charset="2"/>
              <a:buChar char="§"/>
            </a:pPr>
            <a:r>
              <a:rPr lang="en-US" sz="2000" dirty="0">
                <a:solidFill>
                  <a:schemeClr val="tx1"/>
                </a:solidFill>
              </a:rPr>
              <a:t>Task Force established</a:t>
            </a:r>
          </a:p>
          <a:p>
            <a:pPr lvl="2">
              <a:lnSpc>
                <a:spcPct val="90000"/>
              </a:lnSpc>
              <a:buClr>
                <a:srgbClr val="FF0000"/>
              </a:buClr>
              <a:buFont typeface="Arial" panose="020B0604020202020204" pitchFamily="34" charset="0"/>
              <a:buChar char="•"/>
            </a:pPr>
            <a:r>
              <a:rPr lang="en-US" sz="2000" dirty="0">
                <a:solidFill>
                  <a:schemeClr val="tx1"/>
                </a:solidFill>
              </a:rPr>
              <a:t>Members from each geographic region with various agency sizes represented</a:t>
            </a:r>
          </a:p>
          <a:p>
            <a:pPr lvl="2">
              <a:lnSpc>
                <a:spcPct val="90000"/>
              </a:lnSpc>
              <a:buClr>
                <a:srgbClr val="FF0000"/>
              </a:buClr>
              <a:buFont typeface="Arial" panose="020B0604020202020204" pitchFamily="34" charset="0"/>
              <a:buChar char="•"/>
            </a:pPr>
            <a:r>
              <a:rPr lang="en-US" sz="2000" dirty="0">
                <a:solidFill>
                  <a:schemeClr val="tx1"/>
                </a:solidFill>
              </a:rPr>
              <a:t>Pennsylvania State Police representative</a:t>
            </a:r>
          </a:p>
          <a:p>
            <a:pPr lvl="2">
              <a:lnSpc>
                <a:spcPct val="90000"/>
              </a:lnSpc>
              <a:buClr>
                <a:srgbClr val="FF0000"/>
              </a:buClr>
              <a:buFont typeface="Arial" panose="020B0604020202020204" pitchFamily="34" charset="0"/>
              <a:buChar char="•"/>
            </a:pPr>
            <a:r>
              <a:rPr lang="en-US" sz="2000" dirty="0">
                <a:solidFill>
                  <a:schemeClr val="tx1"/>
                </a:solidFill>
              </a:rPr>
              <a:t>Pennsylvania Police Accreditation Coalition (PPAC) representative</a:t>
            </a:r>
          </a:p>
          <a:p>
            <a:pPr lvl="2">
              <a:lnSpc>
                <a:spcPct val="90000"/>
              </a:lnSpc>
              <a:buClr>
                <a:srgbClr val="FF0000"/>
              </a:buClr>
              <a:buFont typeface="Arial" panose="020B0604020202020204" pitchFamily="34" charset="0"/>
              <a:buChar char="•"/>
            </a:pPr>
            <a:r>
              <a:rPr lang="en-US" sz="2000" dirty="0">
                <a:solidFill>
                  <a:schemeClr val="tx1"/>
                </a:solidFill>
              </a:rPr>
              <a:t>Accreditation Manger representative</a:t>
            </a:r>
          </a:p>
          <a:p>
            <a:pPr lvl="2">
              <a:lnSpc>
                <a:spcPct val="90000"/>
              </a:lnSpc>
              <a:buClr>
                <a:srgbClr val="FF0000"/>
              </a:buClr>
              <a:buFont typeface="Arial" panose="020B0604020202020204" pitchFamily="34" charset="0"/>
              <a:buChar char="•"/>
            </a:pPr>
            <a:r>
              <a:rPr lang="en-US" sz="2000" dirty="0">
                <a:solidFill>
                  <a:schemeClr val="tx1"/>
                </a:solidFill>
              </a:rPr>
              <a:t>Chief of Police from an accredited law enforcement agency</a:t>
            </a:r>
          </a:p>
          <a:p>
            <a:pPr lvl="2">
              <a:lnSpc>
                <a:spcPct val="90000"/>
              </a:lnSpc>
              <a:buClr>
                <a:srgbClr val="FF0000"/>
              </a:buClr>
              <a:buFont typeface="Arial" panose="020B0604020202020204" pitchFamily="34" charset="0"/>
              <a:buChar char="•"/>
            </a:pPr>
            <a:r>
              <a:rPr lang="en-US" sz="2000" dirty="0">
                <a:solidFill>
                  <a:schemeClr val="tx1"/>
                </a:solidFill>
              </a:rPr>
              <a:t>“Wild Card” representatives </a:t>
            </a:r>
          </a:p>
        </p:txBody>
      </p:sp>
    </p:spTree>
    <p:extLst>
      <p:ext uri="{BB962C8B-B14F-4D97-AF65-F5344CB8AC3E}">
        <p14:creationId xmlns:p14="http://schemas.microsoft.com/office/powerpoint/2010/main" val="8299103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7" name="Straight Connector 1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2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0" name="Rectangle 29">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D8BCB9B1-25DC-4979-8BE5-2178EA3B5468}"/>
              </a:ext>
            </a:extLst>
          </p:cNvPr>
          <p:cNvSpPr>
            <a:spLocks noGrp="1"/>
          </p:cNvSpPr>
          <p:nvPr>
            <p:ph type="title"/>
          </p:nvPr>
        </p:nvSpPr>
        <p:spPr>
          <a:xfrm>
            <a:off x="5116738" y="685799"/>
            <a:ext cx="6159273" cy="2971801"/>
          </a:xfrm>
        </p:spPr>
        <p:txBody>
          <a:bodyPr vert="horz" lIns="91440" tIns="45720" rIns="91440" bIns="45720" rtlCol="0" anchor="b">
            <a:normAutofit/>
          </a:bodyPr>
          <a:lstStyle/>
          <a:p>
            <a:r>
              <a:rPr lang="en-US" sz="4800" b="1" dirty="0">
                <a:solidFill>
                  <a:srgbClr val="FFFF00"/>
                </a:solidFill>
              </a:rPr>
              <a:t>Assessors!</a:t>
            </a:r>
          </a:p>
        </p:txBody>
      </p:sp>
      <p:pic>
        <p:nvPicPr>
          <p:cNvPr id="15" name="Content Placeholder 14" descr="A picture containing text&#10;&#10;Description automatically generated">
            <a:extLst>
              <a:ext uri="{FF2B5EF4-FFF2-40B4-BE49-F238E27FC236}">
                <a16:creationId xmlns:a16="http://schemas.microsoft.com/office/drawing/2014/main" id="{38239442-75FD-4584-870F-6C5DC234B282}"/>
              </a:ext>
            </a:extLst>
          </p:cNvPr>
          <p:cNvPicPr>
            <a:picLocks noGrp="1" noChangeAspect="1"/>
          </p:cNvPicPr>
          <p:nvPr>
            <p:ph idx="1"/>
          </p:nvPr>
        </p:nvPicPr>
        <p:blipFill rotWithShape="1">
          <a:blip r:embed="rId2"/>
          <a:srcRect l="4985" r="3605" b="1"/>
          <a:stretch/>
        </p:blipFill>
        <p:spPr>
          <a:xfrm>
            <a:off x="20" y="10"/>
            <a:ext cx="4639713" cy="6857990"/>
          </a:xfrm>
          <a:prstGeom prst="rect">
            <a:avLst/>
          </a:prstGeom>
          <a:effectLst>
            <a:innerShdw blurRad="57150" dist="38100" dir="14460000">
              <a:prstClr val="black">
                <a:alpha val="70000"/>
              </a:prstClr>
            </a:innerShdw>
          </a:effectLst>
        </p:spPr>
      </p:pic>
      <p:grpSp>
        <p:nvGrpSpPr>
          <p:cNvPr id="32" name="Group 31">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3" name="Straight Connector 32">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480313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326E0-EDC6-4576-94A5-5F979CDFEC20}"/>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Where are the mock assessors from?</a:t>
            </a:r>
          </a:p>
        </p:txBody>
      </p:sp>
      <p:pic>
        <p:nvPicPr>
          <p:cNvPr id="4" name="Picture 6" descr="Image result for Pennsylvania">
            <a:extLst>
              <a:ext uri="{FF2B5EF4-FFF2-40B4-BE49-F238E27FC236}">
                <a16:creationId xmlns:a16="http://schemas.microsoft.com/office/drawing/2014/main" id="{5CE51D1A-B164-4855-8E76-889F66E1C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239" y="965526"/>
            <a:ext cx="5304759" cy="3112125"/>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FE482F7-66B3-49F3-A7C0-462342322B80}"/>
              </a:ext>
            </a:extLst>
          </p:cNvPr>
          <p:cNvSpPr>
            <a:spLocks noGrp="1"/>
          </p:cNvSpPr>
          <p:nvPr>
            <p:ph idx="1"/>
          </p:nvPr>
        </p:nvSpPr>
        <p:spPr>
          <a:xfrm>
            <a:off x="6499654" y="733647"/>
            <a:ext cx="4419171" cy="3575884"/>
          </a:xfrm>
        </p:spPr>
        <p:txBody>
          <a:bodyPr>
            <a:normAutofit lnSpcReduction="10000"/>
          </a:bodyPr>
          <a:lstStyle/>
          <a:p>
            <a:pPr>
              <a:buClr>
                <a:srgbClr val="FF0000"/>
              </a:buClr>
              <a:buFont typeface="Wingdings" panose="05000000000000000000" pitchFamily="2" charset="2"/>
              <a:buChar char="Ø"/>
            </a:pPr>
            <a:r>
              <a:rPr lang="en-US" sz="2400" dirty="0">
                <a:solidFill>
                  <a:schemeClr val="tx1"/>
                </a:solidFill>
              </a:rPr>
              <a:t>Four (4) current or accreditation managers from local police departments</a:t>
            </a:r>
          </a:p>
          <a:p>
            <a:pPr lvl="1">
              <a:buClr>
                <a:srgbClr val="FF0000"/>
              </a:buClr>
              <a:buFont typeface="Wingdings" panose="05000000000000000000" pitchFamily="2" charset="2"/>
              <a:buChar char="§"/>
            </a:pPr>
            <a:r>
              <a:rPr lang="en-US" sz="2400" dirty="0">
                <a:solidFill>
                  <a:schemeClr val="tx1"/>
                </a:solidFill>
              </a:rPr>
              <a:t>Northeast</a:t>
            </a:r>
          </a:p>
          <a:p>
            <a:pPr lvl="1">
              <a:buClr>
                <a:srgbClr val="FF0000"/>
              </a:buClr>
              <a:buFont typeface="Wingdings" panose="05000000000000000000" pitchFamily="2" charset="2"/>
              <a:buChar char="§"/>
            </a:pPr>
            <a:r>
              <a:rPr lang="en-US" sz="2400" dirty="0">
                <a:solidFill>
                  <a:schemeClr val="tx1"/>
                </a:solidFill>
              </a:rPr>
              <a:t>Southeast</a:t>
            </a:r>
          </a:p>
          <a:p>
            <a:pPr lvl="1">
              <a:buClr>
                <a:srgbClr val="FF0000"/>
              </a:buClr>
              <a:buFont typeface="Wingdings" panose="05000000000000000000" pitchFamily="2" charset="2"/>
              <a:buChar char="§"/>
            </a:pPr>
            <a:r>
              <a:rPr lang="en-US" sz="2400" dirty="0">
                <a:solidFill>
                  <a:schemeClr val="tx1"/>
                </a:solidFill>
              </a:rPr>
              <a:t>Central</a:t>
            </a:r>
          </a:p>
          <a:p>
            <a:pPr lvl="1">
              <a:buClr>
                <a:srgbClr val="FF0000"/>
              </a:buClr>
              <a:buFont typeface="Wingdings" panose="05000000000000000000" pitchFamily="2" charset="2"/>
              <a:buChar char="§"/>
            </a:pPr>
            <a:r>
              <a:rPr lang="en-US" sz="2400" dirty="0">
                <a:solidFill>
                  <a:schemeClr val="tx1"/>
                </a:solidFill>
              </a:rPr>
              <a:t>West</a:t>
            </a:r>
          </a:p>
        </p:txBody>
      </p:sp>
    </p:spTree>
    <p:extLst>
      <p:ext uri="{BB962C8B-B14F-4D97-AF65-F5344CB8AC3E}">
        <p14:creationId xmlns:p14="http://schemas.microsoft.com/office/powerpoint/2010/main" val="16414782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3" name="Rectangle 21">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69909CD-D43D-4A6B-B6D8-5D3BB57A43BF}"/>
              </a:ext>
            </a:extLst>
          </p:cNvPr>
          <p:cNvSpPr>
            <a:spLocks noGrp="1"/>
          </p:cNvSpPr>
          <p:nvPr>
            <p:ph type="title"/>
          </p:nvPr>
        </p:nvSpPr>
        <p:spPr>
          <a:xfrm>
            <a:off x="6084114" y="4487332"/>
            <a:ext cx="4205003" cy="1507067"/>
          </a:xfrm>
        </p:spPr>
        <p:txBody>
          <a:bodyPr>
            <a:normAutofit/>
          </a:bodyPr>
          <a:lstStyle/>
          <a:p>
            <a:r>
              <a:rPr lang="en-US" sz="3200" b="1" dirty="0">
                <a:solidFill>
                  <a:srgbClr val="FFFF00"/>
                </a:solidFill>
              </a:rPr>
              <a:t>How do I schedule a mock?</a:t>
            </a:r>
          </a:p>
        </p:txBody>
      </p:sp>
      <p:sp>
        <p:nvSpPr>
          <p:cNvPr id="34"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7" name="Picture 16" descr="A picture containing clock&#10;&#10;Description automatically generated">
            <a:extLst>
              <a:ext uri="{FF2B5EF4-FFF2-40B4-BE49-F238E27FC236}">
                <a16:creationId xmlns:a16="http://schemas.microsoft.com/office/drawing/2014/main" id="{3924C7D1-449B-40A5-9184-C53E3EEF1948}"/>
              </a:ext>
            </a:extLst>
          </p:cNvPr>
          <p:cNvPicPr>
            <a:picLocks noChangeAspect="1"/>
          </p:cNvPicPr>
          <p:nvPr/>
        </p:nvPicPr>
        <p:blipFill rotWithShape="1">
          <a:blip r:embed="rId2"/>
          <a:srcRect l="10231" r="16982" b="-1"/>
          <a:stretch/>
        </p:blipFill>
        <p:spPr>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 name="Content Placeholder 2">
            <a:extLst>
              <a:ext uri="{FF2B5EF4-FFF2-40B4-BE49-F238E27FC236}">
                <a16:creationId xmlns:a16="http://schemas.microsoft.com/office/drawing/2014/main" id="{28171460-FF00-403A-B61E-FA6F833EACEB}"/>
              </a:ext>
            </a:extLst>
          </p:cNvPr>
          <p:cNvSpPr>
            <a:spLocks noGrp="1"/>
          </p:cNvSpPr>
          <p:nvPr>
            <p:ph idx="1"/>
          </p:nvPr>
        </p:nvSpPr>
        <p:spPr>
          <a:xfrm>
            <a:off x="6095998" y="685800"/>
            <a:ext cx="4819653" cy="3615267"/>
          </a:xfrm>
        </p:spPr>
        <p:txBody>
          <a:bodyPr>
            <a:normAutofit/>
          </a:bodyPr>
          <a:lstStyle/>
          <a:p>
            <a:pPr>
              <a:buClr>
                <a:srgbClr val="FF0000"/>
              </a:buClr>
              <a:buFont typeface="Wingdings" panose="05000000000000000000" pitchFamily="2" charset="2"/>
              <a:buChar char="Ø"/>
            </a:pPr>
            <a:r>
              <a:rPr lang="en-US" sz="2400" dirty="0">
                <a:solidFill>
                  <a:schemeClr val="tx1"/>
                </a:solidFill>
              </a:rPr>
              <a:t>Registration</a:t>
            </a:r>
          </a:p>
          <a:p>
            <a:pPr lvl="1">
              <a:buClr>
                <a:srgbClr val="FF0000"/>
              </a:buClr>
              <a:buFont typeface="Wingdings" panose="05000000000000000000" pitchFamily="2" charset="2"/>
              <a:buChar char="§"/>
            </a:pPr>
            <a:r>
              <a:rPr lang="en-US" sz="2400" dirty="0">
                <a:solidFill>
                  <a:schemeClr val="tx1"/>
                </a:solidFill>
              </a:rPr>
              <a:t>Complete the form on the website</a:t>
            </a:r>
          </a:p>
          <a:p>
            <a:pPr lvl="2">
              <a:buClr>
                <a:srgbClr val="FF0000"/>
              </a:buClr>
              <a:buFont typeface="Arial" panose="020B0604020202020204" pitchFamily="34" charset="0"/>
              <a:buChar char="•"/>
            </a:pPr>
            <a:r>
              <a:rPr lang="en-US" sz="2400" dirty="0">
                <a:solidFill>
                  <a:schemeClr val="tx1"/>
                </a:solidFill>
                <a:hlinkClick r:id="rId3">
                  <a:extLst>
                    <a:ext uri="{A12FA001-AC4F-418D-AE19-62706E023703}">
                      <ahyp:hlinkClr xmlns:ahyp="http://schemas.microsoft.com/office/drawing/2018/hyperlinkcolor" val="tx"/>
                    </a:ext>
                  </a:extLst>
                </a:hlinkClick>
              </a:rPr>
              <a:t>www.papac.org</a:t>
            </a:r>
            <a:endParaRPr lang="en-US" sz="2400" dirty="0">
              <a:solidFill>
                <a:schemeClr val="tx1"/>
              </a:solidFill>
            </a:endParaRPr>
          </a:p>
          <a:p>
            <a:pPr marL="0" indent="0">
              <a:buNone/>
            </a:pPr>
            <a:endParaRPr lang="en-US" sz="1800" dirty="0"/>
          </a:p>
        </p:txBody>
      </p:sp>
      <p:grpSp>
        <p:nvGrpSpPr>
          <p:cNvPr id="35" name="Group 25">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7" name="Straight Connector 26">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5521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FC3BF2D-25C6-4594-8B55-8F118521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64083745-00FB-47ED-BA96-A41FC096002E}"/>
              </a:ext>
            </a:extLst>
          </p:cNvPr>
          <p:cNvSpPr>
            <a:spLocks noGrp="1"/>
          </p:cNvSpPr>
          <p:nvPr>
            <p:ph type="title"/>
          </p:nvPr>
        </p:nvSpPr>
        <p:spPr>
          <a:xfrm>
            <a:off x="4552378" y="4487332"/>
            <a:ext cx="5556822" cy="1507067"/>
          </a:xfrm>
        </p:spPr>
        <p:txBody>
          <a:bodyPr>
            <a:normAutofit/>
          </a:bodyPr>
          <a:lstStyle/>
          <a:p>
            <a:r>
              <a:rPr lang="en-US" sz="3300" b="1" dirty="0">
                <a:solidFill>
                  <a:srgbClr val="FFFF00"/>
                </a:solidFill>
              </a:rPr>
              <a:t>Questions Concerning a mock?</a:t>
            </a:r>
          </a:p>
        </p:txBody>
      </p:sp>
      <p:sp>
        <p:nvSpPr>
          <p:cNvPr id="48" name="Rectangle 47">
            <a:extLst>
              <a:ext uri="{FF2B5EF4-FFF2-40B4-BE49-F238E27FC236}">
                <a16:creationId xmlns:a16="http://schemas.microsoft.com/office/drawing/2014/main" id="{F7A12C12-F8D4-4AC9-84E1-E4F85BFAB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5" name="Picture 14" descr="A picture containing object, game&#10;&#10;Description automatically generated">
            <a:extLst>
              <a:ext uri="{FF2B5EF4-FFF2-40B4-BE49-F238E27FC236}">
                <a16:creationId xmlns:a16="http://schemas.microsoft.com/office/drawing/2014/main" id="{40A84E22-6BC0-44FA-BFAF-5324A765E743}"/>
              </a:ext>
            </a:extLst>
          </p:cNvPr>
          <p:cNvPicPr>
            <a:picLocks noChangeAspect="1"/>
          </p:cNvPicPr>
          <p:nvPr/>
        </p:nvPicPr>
        <p:blipFill>
          <a:blip r:embed="rId2"/>
          <a:stretch>
            <a:fillRect/>
          </a:stretch>
        </p:blipFill>
        <p:spPr>
          <a:xfrm>
            <a:off x="588307" y="3589021"/>
            <a:ext cx="2784347" cy="2784347"/>
          </a:xfrm>
          <a:prstGeom prst="rect">
            <a:avLst/>
          </a:prstGeom>
        </p:spPr>
      </p:pic>
      <p:sp>
        <p:nvSpPr>
          <p:cNvPr id="11" name="Content Placeholder 5">
            <a:extLst>
              <a:ext uri="{FF2B5EF4-FFF2-40B4-BE49-F238E27FC236}">
                <a16:creationId xmlns:a16="http://schemas.microsoft.com/office/drawing/2014/main" id="{D876788F-6335-4D36-B95F-94F6BDB94347}"/>
              </a:ext>
            </a:extLst>
          </p:cNvPr>
          <p:cNvSpPr>
            <a:spLocks noGrp="1"/>
          </p:cNvSpPr>
          <p:nvPr>
            <p:ph idx="1"/>
          </p:nvPr>
        </p:nvSpPr>
        <p:spPr>
          <a:xfrm>
            <a:off x="4552378" y="685800"/>
            <a:ext cx="6952234" cy="3615267"/>
          </a:xfrm>
        </p:spPr>
        <p:txBody>
          <a:bodyPr>
            <a:normAutofit/>
          </a:bodyPr>
          <a:lstStyle/>
          <a:p>
            <a:pPr>
              <a:buClr>
                <a:srgbClr val="FF0000"/>
              </a:buClr>
              <a:buFont typeface="Wingdings" panose="05000000000000000000" pitchFamily="2" charset="2"/>
              <a:buChar char="Ø"/>
            </a:pPr>
            <a:r>
              <a:rPr lang="en-US" sz="1700" dirty="0">
                <a:solidFill>
                  <a:schemeClr val="tx1"/>
                </a:solidFill>
              </a:rPr>
              <a:t>Contact a Mock Coordinator</a:t>
            </a:r>
          </a:p>
          <a:p>
            <a:pPr lvl="1">
              <a:buClr>
                <a:srgbClr val="FF0000"/>
              </a:buClr>
              <a:buFont typeface="Wingdings" panose="05000000000000000000" pitchFamily="2" charset="2"/>
              <a:buChar char="§"/>
            </a:pPr>
            <a:r>
              <a:rPr lang="en-US" sz="1700" dirty="0">
                <a:solidFill>
                  <a:schemeClr val="tx1"/>
                </a:solidFill>
              </a:rPr>
              <a:t>Southeast Region</a:t>
            </a:r>
          </a:p>
          <a:p>
            <a:pPr lvl="2">
              <a:buClr>
                <a:srgbClr val="FF0000"/>
              </a:buClr>
              <a:buFont typeface="Arial" panose="020B0604020202020204" pitchFamily="34" charset="0"/>
              <a:buChar char="•"/>
            </a:pPr>
            <a:r>
              <a:rPr lang="en-US" sz="1700" dirty="0">
                <a:solidFill>
                  <a:schemeClr val="tx1"/>
                </a:solidFill>
              </a:rPr>
              <a:t>David Madrak, Corporal @ Upper Dublin Township Police Department</a:t>
            </a:r>
          </a:p>
          <a:p>
            <a:pPr lvl="3">
              <a:buClr>
                <a:srgbClr val="FF0000"/>
              </a:buClr>
              <a:buFont typeface="Wingdings" panose="05000000000000000000" pitchFamily="2" charset="2"/>
              <a:buChar char="ü"/>
            </a:pPr>
            <a:r>
              <a:rPr lang="en-US" sz="1700" dirty="0">
                <a:solidFill>
                  <a:schemeClr val="tx1"/>
                </a:solidFill>
              </a:rPr>
              <a:t>215-646-2101 or </a:t>
            </a:r>
            <a:r>
              <a:rPr lang="en-US" sz="1700" dirty="0">
                <a:solidFill>
                  <a:schemeClr val="tx1"/>
                </a:solidFill>
                <a:hlinkClick r:id="rId3">
                  <a:extLst>
                    <a:ext uri="{A12FA001-AC4F-418D-AE19-62706E023703}">
                      <ahyp:hlinkClr xmlns:ahyp="http://schemas.microsoft.com/office/drawing/2018/hyperlinkcolor" val="tx"/>
                    </a:ext>
                  </a:extLst>
                </a:hlinkClick>
              </a:rPr>
              <a:t>david.madrak@udpd.us</a:t>
            </a:r>
            <a:r>
              <a:rPr lang="en-US" sz="1700" dirty="0">
                <a:solidFill>
                  <a:schemeClr val="tx1"/>
                </a:solidFill>
              </a:rPr>
              <a:t> </a:t>
            </a:r>
          </a:p>
          <a:p>
            <a:pPr lvl="1">
              <a:buClr>
                <a:srgbClr val="FF0000"/>
              </a:buClr>
              <a:buFont typeface="Wingdings" panose="05000000000000000000" pitchFamily="2" charset="2"/>
              <a:buChar char="§"/>
            </a:pPr>
            <a:r>
              <a:rPr lang="en-US" sz="1700" dirty="0">
                <a:solidFill>
                  <a:schemeClr val="tx1"/>
                </a:solidFill>
              </a:rPr>
              <a:t>Northeast Region</a:t>
            </a:r>
          </a:p>
          <a:p>
            <a:pPr lvl="2">
              <a:buClr>
                <a:srgbClr val="FF0000"/>
              </a:buClr>
              <a:buFont typeface="Arial" panose="020B0604020202020204" pitchFamily="34" charset="0"/>
              <a:buChar char="•"/>
            </a:pPr>
            <a:r>
              <a:rPr lang="en-US" sz="1700" dirty="0">
                <a:solidFill>
                  <a:schemeClr val="tx1"/>
                </a:solidFill>
              </a:rPr>
              <a:t>Ryan Cywinski, Sergeant @ Hanover Township Police Department</a:t>
            </a:r>
          </a:p>
          <a:p>
            <a:pPr lvl="3">
              <a:buClr>
                <a:srgbClr val="FF0000"/>
              </a:buClr>
              <a:buFont typeface="Wingdings" panose="05000000000000000000" pitchFamily="2" charset="2"/>
              <a:buChar char="ü"/>
            </a:pPr>
            <a:r>
              <a:rPr lang="en-US" sz="1700" dirty="0">
                <a:solidFill>
                  <a:schemeClr val="tx1"/>
                </a:solidFill>
              </a:rPr>
              <a:t>570-825-1254 or </a:t>
            </a:r>
            <a:r>
              <a:rPr lang="en-US" sz="1700" dirty="0">
                <a:solidFill>
                  <a:schemeClr val="tx1"/>
                </a:solidFill>
                <a:hlinkClick r:id="rId4">
                  <a:extLst>
                    <a:ext uri="{A12FA001-AC4F-418D-AE19-62706E023703}">
                      <ahyp:hlinkClr xmlns:ahyp="http://schemas.microsoft.com/office/drawing/2018/hyperlinkcolor" val="tx"/>
                    </a:ext>
                  </a:extLst>
                </a:hlinkClick>
              </a:rPr>
              <a:t>rcywinski@hanovertwppd.org</a:t>
            </a:r>
            <a:r>
              <a:rPr lang="en-US" sz="1700" dirty="0">
                <a:solidFill>
                  <a:schemeClr val="tx1"/>
                </a:solidFill>
              </a:rPr>
              <a:t> </a:t>
            </a:r>
          </a:p>
        </p:txBody>
      </p:sp>
      <p:grpSp>
        <p:nvGrpSpPr>
          <p:cNvPr id="50" name="Group 49">
            <a:extLst>
              <a:ext uri="{FF2B5EF4-FFF2-40B4-BE49-F238E27FC236}">
                <a16:creationId xmlns:a16="http://schemas.microsoft.com/office/drawing/2014/main" id="{8FD8AD14-0613-481A-BA78-CCA8DD1F3B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1" name="Straight Connector 50">
              <a:extLst>
                <a:ext uri="{FF2B5EF4-FFF2-40B4-BE49-F238E27FC236}">
                  <a16:creationId xmlns:a16="http://schemas.microsoft.com/office/drawing/2014/main" id="{F36D0C6A-5417-49B9-A556-98633131BE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8727C4A-D172-4E5A-9D28-9C04CC829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3D19D09-0DC1-4FC2-B1AD-011ED90101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9016FDD-D596-484A-87E8-CC1E7BAD84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D7E80C5-88F9-44F8-A8D1-0F2F223A76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descr="A black and white shield with white text and blue and white text&#10;&#10;Description automatically generated">
            <a:extLst>
              <a:ext uri="{FF2B5EF4-FFF2-40B4-BE49-F238E27FC236}">
                <a16:creationId xmlns:a16="http://schemas.microsoft.com/office/drawing/2014/main" id="{6A2E2C3D-4B82-4779-7667-4EC9E24CC956}"/>
              </a:ext>
            </a:extLst>
          </p:cNvPr>
          <p:cNvPicPr>
            <a:picLocks noChangeAspect="1"/>
          </p:cNvPicPr>
          <p:nvPr/>
        </p:nvPicPr>
        <p:blipFill>
          <a:blip r:embed="rId5"/>
          <a:stretch>
            <a:fillRect/>
          </a:stretch>
        </p:blipFill>
        <p:spPr>
          <a:xfrm>
            <a:off x="588307" y="480060"/>
            <a:ext cx="2788920" cy="2788920"/>
          </a:xfrm>
          <a:prstGeom prst="rect">
            <a:avLst/>
          </a:prstGeom>
        </p:spPr>
      </p:pic>
    </p:spTree>
    <p:extLst>
      <p:ext uri="{BB962C8B-B14F-4D97-AF65-F5344CB8AC3E}">
        <p14:creationId xmlns:p14="http://schemas.microsoft.com/office/powerpoint/2010/main" val="228101693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EFC3BF2D-25C6-4594-8B55-8F1185219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 name="Title 8">
            <a:extLst>
              <a:ext uri="{FF2B5EF4-FFF2-40B4-BE49-F238E27FC236}">
                <a16:creationId xmlns:a16="http://schemas.microsoft.com/office/drawing/2014/main" id="{64083745-00FB-47ED-BA96-A41FC096002E}"/>
              </a:ext>
            </a:extLst>
          </p:cNvPr>
          <p:cNvSpPr>
            <a:spLocks noGrp="1"/>
          </p:cNvSpPr>
          <p:nvPr>
            <p:ph type="title"/>
          </p:nvPr>
        </p:nvSpPr>
        <p:spPr>
          <a:xfrm>
            <a:off x="4552378" y="4487332"/>
            <a:ext cx="5556822" cy="1507067"/>
          </a:xfrm>
        </p:spPr>
        <p:txBody>
          <a:bodyPr>
            <a:normAutofit/>
          </a:bodyPr>
          <a:lstStyle/>
          <a:p>
            <a:r>
              <a:rPr lang="en-US" sz="3300" b="1" dirty="0">
                <a:solidFill>
                  <a:srgbClr val="FFFF00"/>
                </a:solidFill>
              </a:rPr>
              <a:t>Questions Concerning a mock?</a:t>
            </a:r>
          </a:p>
        </p:txBody>
      </p:sp>
      <p:sp>
        <p:nvSpPr>
          <p:cNvPr id="48" name="Rectangle 47">
            <a:extLst>
              <a:ext uri="{FF2B5EF4-FFF2-40B4-BE49-F238E27FC236}">
                <a16:creationId xmlns:a16="http://schemas.microsoft.com/office/drawing/2014/main" id="{F7A12C12-F8D4-4AC9-84E1-E4F85BFAB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070923"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 name="Content Placeholder 5">
            <a:extLst>
              <a:ext uri="{FF2B5EF4-FFF2-40B4-BE49-F238E27FC236}">
                <a16:creationId xmlns:a16="http://schemas.microsoft.com/office/drawing/2014/main" id="{D876788F-6335-4D36-B95F-94F6BDB94347}"/>
              </a:ext>
            </a:extLst>
          </p:cNvPr>
          <p:cNvSpPr>
            <a:spLocks noGrp="1"/>
          </p:cNvSpPr>
          <p:nvPr>
            <p:ph idx="1"/>
          </p:nvPr>
        </p:nvSpPr>
        <p:spPr>
          <a:xfrm>
            <a:off x="4552378" y="685800"/>
            <a:ext cx="6952234" cy="3615267"/>
          </a:xfrm>
        </p:spPr>
        <p:txBody>
          <a:bodyPr>
            <a:normAutofit/>
          </a:bodyPr>
          <a:lstStyle/>
          <a:p>
            <a:pPr>
              <a:lnSpc>
                <a:spcPct val="90000"/>
              </a:lnSpc>
              <a:buClr>
                <a:srgbClr val="FF0000"/>
              </a:buClr>
              <a:buFont typeface="Wingdings" panose="05000000000000000000" pitchFamily="2" charset="2"/>
              <a:buChar char="Ø"/>
            </a:pPr>
            <a:r>
              <a:rPr lang="en-US" sz="1800" dirty="0">
                <a:solidFill>
                  <a:schemeClr val="tx1"/>
                </a:solidFill>
              </a:rPr>
              <a:t>Contact a Mock Coordinator</a:t>
            </a:r>
          </a:p>
          <a:p>
            <a:pPr lvl="1">
              <a:lnSpc>
                <a:spcPct val="90000"/>
              </a:lnSpc>
              <a:buClr>
                <a:srgbClr val="FF0000"/>
              </a:buClr>
              <a:buFont typeface="Wingdings" panose="05000000000000000000" pitchFamily="2" charset="2"/>
              <a:buChar char="§"/>
            </a:pPr>
            <a:r>
              <a:rPr lang="en-US" dirty="0">
                <a:solidFill>
                  <a:schemeClr val="tx1"/>
                </a:solidFill>
              </a:rPr>
              <a:t>Central Region</a:t>
            </a:r>
          </a:p>
          <a:p>
            <a:pPr lvl="2">
              <a:lnSpc>
                <a:spcPct val="90000"/>
              </a:lnSpc>
              <a:buClr>
                <a:srgbClr val="FF0000"/>
              </a:buClr>
              <a:buFont typeface="Arial" panose="020B0604020202020204" pitchFamily="34" charset="0"/>
              <a:buChar char="•"/>
            </a:pPr>
            <a:r>
              <a:rPr lang="en-US" sz="1800" dirty="0">
                <a:solidFill>
                  <a:schemeClr val="tx1"/>
                </a:solidFill>
              </a:rPr>
              <a:t>April Knerr, Patrol Officer, @ Allentown Police Department</a:t>
            </a:r>
          </a:p>
          <a:p>
            <a:pPr lvl="3">
              <a:lnSpc>
                <a:spcPct val="90000"/>
              </a:lnSpc>
              <a:buClr>
                <a:srgbClr val="FF0000"/>
              </a:buClr>
              <a:buFont typeface="Wingdings" panose="05000000000000000000" pitchFamily="2" charset="2"/>
              <a:buChar char="ü"/>
            </a:pPr>
            <a:r>
              <a:rPr lang="en-US" sz="1800" dirty="0">
                <a:solidFill>
                  <a:schemeClr val="tx1"/>
                </a:solidFill>
              </a:rPr>
              <a:t>610-439-5961 or </a:t>
            </a:r>
            <a:r>
              <a:rPr lang="en-US" sz="1800" dirty="0">
                <a:solidFill>
                  <a:schemeClr val="tx1"/>
                </a:solidFill>
                <a:hlinkClick r:id="rId2">
                  <a:extLst>
                    <a:ext uri="{A12FA001-AC4F-418D-AE19-62706E023703}">
                      <ahyp:hlinkClr xmlns:ahyp="http://schemas.microsoft.com/office/drawing/2018/hyperlinkcolor" val="tx"/>
                    </a:ext>
                  </a:extLst>
                </a:hlinkClick>
              </a:rPr>
              <a:t>april.knerr@allentownpa.gov</a:t>
            </a:r>
            <a:endParaRPr lang="en-US" sz="1800" dirty="0">
              <a:solidFill>
                <a:schemeClr val="tx1"/>
              </a:solidFill>
            </a:endParaRPr>
          </a:p>
          <a:p>
            <a:pPr lvl="1">
              <a:lnSpc>
                <a:spcPct val="90000"/>
              </a:lnSpc>
              <a:buClr>
                <a:srgbClr val="FF0000"/>
              </a:buClr>
              <a:buFont typeface="Wingdings" panose="05000000000000000000" pitchFamily="2" charset="2"/>
              <a:buChar char="§"/>
            </a:pPr>
            <a:r>
              <a:rPr lang="en-US" dirty="0">
                <a:solidFill>
                  <a:schemeClr val="tx1"/>
                </a:solidFill>
              </a:rPr>
              <a:t>Western Region</a:t>
            </a:r>
          </a:p>
          <a:p>
            <a:pPr lvl="2">
              <a:lnSpc>
                <a:spcPct val="90000"/>
              </a:lnSpc>
              <a:buClr>
                <a:srgbClr val="FF0000"/>
              </a:buClr>
              <a:buFont typeface="Arial" panose="020B0604020202020204" pitchFamily="34" charset="0"/>
              <a:buChar char="•"/>
            </a:pPr>
            <a:r>
              <a:rPr lang="en-US" sz="1800" dirty="0">
                <a:solidFill>
                  <a:schemeClr val="tx1"/>
                </a:solidFill>
              </a:rPr>
              <a:t>Jason Hendershot, Chief of Police @ Clarion University Police Department</a:t>
            </a:r>
          </a:p>
          <a:p>
            <a:pPr lvl="3">
              <a:lnSpc>
                <a:spcPct val="90000"/>
              </a:lnSpc>
              <a:buClr>
                <a:srgbClr val="FF0000"/>
              </a:buClr>
              <a:buFont typeface="Wingdings" panose="05000000000000000000" pitchFamily="2" charset="2"/>
              <a:buChar char="ü"/>
            </a:pPr>
            <a:r>
              <a:rPr lang="en-US" sz="1800" dirty="0">
                <a:solidFill>
                  <a:schemeClr val="tx1"/>
                </a:solidFill>
              </a:rPr>
              <a:t>412-268-6232 or </a:t>
            </a:r>
            <a:r>
              <a:rPr lang="en-US" sz="1800" dirty="0">
                <a:solidFill>
                  <a:schemeClr val="tx1"/>
                </a:solidFill>
                <a:hlinkClick r:id="rId3">
                  <a:extLst>
                    <a:ext uri="{A12FA001-AC4F-418D-AE19-62706E023703}">
                      <ahyp:hlinkClr xmlns:ahyp="http://schemas.microsoft.com/office/drawing/2018/hyperlinkcolor" val="tx"/>
                    </a:ext>
                  </a:extLst>
                </a:hlinkClick>
              </a:rPr>
              <a:t>jhendershot@pennwest.edu</a:t>
            </a:r>
            <a:endParaRPr lang="en-US" sz="1800" dirty="0">
              <a:solidFill>
                <a:schemeClr val="tx1"/>
              </a:solidFill>
            </a:endParaRPr>
          </a:p>
        </p:txBody>
      </p:sp>
      <p:grpSp>
        <p:nvGrpSpPr>
          <p:cNvPr id="50" name="Group 49">
            <a:extLst>
              <a:ext uri="{FF2B5EF4-FFF2-40B4-BE49-F238E27FC236}">
                <a16:creationId xmlns:a16="http://schemas.microsoft.com/office/drawing/2014/main" id="{8FD8AD14-0613-481A-BA78-CCA8DD1F3B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1" name="Straight Connector 50">
              <a:extLst>
                <a:ext uri="{FF2B5EF4-FFF2-40B4-BE49-F238E27FC236}">
                  <a16:creationId xmlns:a16="http://schemas.microsoft.com/office/drawing/2014/main" id="{F36D0C6A-5417-49B9-A556-98633131BE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8727C4A-D172-4E5A-9D28-9C04CC829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23D19D09-0DC1-4FC2-B1AD-011ED901011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E9016FDD-D596-484A-87E8-CC1E7BAD84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8D7E80C5-88F9-44F8-A8D1-0F2F223A76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26" name="Picture 2" descr="Image result for city of allentown police">
            <a:extLst>
              <a:ext uri="{FF2B5EF4-FFF2-40B4-BE49-F238E27FC236}">
                <a16:creationId xmlns:a16="http://schemas.microsoft.com/office/drawing/2014/main" id="{1AEB523B-7DAB-43EE-362F-D5CACD651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32" y="685800"/>
            <a:ext cx="2753166" cy="27889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nnWest Edinboro Police Department | Edinboro PA">
            <a:extLst>
              <a:ext uri="{FF2B5EF4-FFF2-40B4-BE49-F238E27FC236}">
                <a16:creationId xmlns:a16="http://schemas.microsoft.com/office/drawing/2014/main" id="{59F8466C-732D-8C50-D290-126F3C76F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243" y="3787140"/>
            <a:ext cx="2457153" cy="278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0043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5EDBC6BA-0541-4A51-A1B5-6C1BAF87B1B2}"/>
              </a:ext>
            </a:extLst>
          </p:cNvPr>
          <p:cNvPicPr>
            <a:picLocks noChangeAspect="1"/>
          </p:cNvPicPr>
          <p:nvPr/>
        </p:nvPicPr>
        <p:blipFill rotWithShape="1">
          <a:blip r:embed="rId2">
            <a:alphaModFix amt="35000"/>
          </a:blip>
          <a:srcRect/>
          <a:stretch/>
        </p:blipFill>
        <p:spPr>
          <a:xfrm>
            <a:off x="3174" y="10"/>
            <a:ext cx="12192000" cy="6857990"/>
          </a:xfrm>
          <a:prstGeom prst="rect">
            <a:avLst/>
          </a:prstGeom>
        </p:spPr>
      </p:pic>
      <p:sp>
        <p:nvSpPr>
          <p:cNvPr id="2" name="Title 1">
            <a:extLst>
              <a:ext uri="{FF2B5EF4-FFF2-40B4-BE49-F238E27FC236}">
                <a16:creationId xmlns:a16="http://schemas.microsoft.com/office/drawing/2014/main" id="{F85E7666-FECF-4960-B50B-E974F4B4FE79}"/>
              </a:ext>
            </a:extLst>
          </p:cNvPr>
          <p:cNvSpPr>
            <a:spLocks noGrp="1"/>
          </p:cNvSpPr>
          <p:nvPr>
            <p:ph type="title"/>
          </p:nvPr>
        </p:nvSpPr>
        <p:spPr>
          <a:xfrm>
            <a:off x="684212" y="5274365"/>
            <a:ext cx="8534400" cy="1058702"/>
          </a:xfrm>
        </p:spPr>
        <p:txBody>
          <a:bodyPr>
            <a:normAutofit/>
          </a:bodyPr>
          <a:lstStyle/>
          <a:p>
            <a:r>
              <a:rPr lang="en-US" b="1" dirty="0">
                <a:solidFill>
                  <a:srgbClr val="FFFF00"/>
                </a:solidFill>
              </a:rPr>
              <a:t>What is the cost of a mock?</a:t>
            </a:r>
            <a:r>
              <a:rPr lang="en-US" dirty="0">
                <a:solidFill>
                  <a:srgbClr val="FFFF00"/>
                </a:solidFill>
              </a:rPr>
              <a:t> </a:t>
            </a:r>
          </a:p>
        </p:txBody>
      </p:sp>
      <p:sp>
        <p:nvSpPr>
          <p:cNvPr id="3" name="Content Placeholder 2">
            <a:extLst>
              <a:ext uri="{FF2B5EF4-FFF2-40B4-BE49-F238E27FC236}">
                <a16:creationId xmlns:a16="http://schemas.microsoft.com/office/drawing/2014/main" id="{1D89B3D5-0C4A-41FF-9F4C-577EC9E397C7}"/>
              </a:ext>
            </a:extLst>
          </p:cNvPr>
          <p:cNvSpPr>
            <a:spLocks noGrp="1"/>
          </p:cNvSpPr>
          <p:nvPr>
            <p:ph idx="1"/>
          </p:nvPr>
        </p:nvSpPr>
        <p:spPr>
          <a:xfrm>
            <a:off x="684212" y="685800"/>
            <a:ext cx="8534400" cy="4063632"/>
          </a:xfrm>
        </p:spPr>
        <p:txBody>
          <a:bodyPr>
            <a:normAutofit/>
          </a:bodyPr>
          <a:lstStyle/>
          <a:p>
            <a:pPr>
              <a:buClr>
                <a:srgbClr val="FF0000"/>
              </a:buClr>
              <a:buFont typeface="Wingdings" panose="05000000000000000000" pitchFamily="2" charset="2"/>
              <a:buChar char="Ø"/>
            </a:pPr>
            <a:r>
              <a:rPr lang="en-US" dirty="0">
                <a:solidFill>
                  <a:schemeClr val="tx1"/>
                </a:solidFill>
              </a:rPr>
              <a:t>Minimal</a:t>
            </a:r>
          </a:p>
          <a:p>
            <a:pPr lvl="1">
              <a:buClr>
                <a:srgbClr val="FF0000"/>
              </a:buClr>
              <a:buFont typeface="Wingdings" panose="05000000000000000000" pitchFamily="2" charset="2"/>
              <a:buChar char="§"/>
            </a:pPr>
            <a:r>
              <a:rPr lang="en-US" dirty="0">
                <a:solidFill>
                  <a:schemeClr val="tx1"/>
                </a:solidFill>
              </a:rPr>
              <a:t>Meals</a:t>
            </a:r>
          </a:p>
          <a:p>
            <a:pPr lvl="2">
              <a:buClr>
                <a:srgbClr val="FF0000"/>
              </a:buClr>
              <a:buFont typeface="Arial" panose="020B0604020202020204" pitchFamily="34" charset="0"/>
              <a:buChar char="•"/>
            </a:pPr>
            <a:r>
              <a:rPr lang="en-US" dirty="0">
                <a:solidFill>
                  <a:schemeClr val="tx1"/>
                </a:solidFill>
              </a:rPr>
              <a:t>Breakfast (if on-site)</a:t>
            </a:r>
          </a:p>
          <a:p>
            <a:pPr lvl="2">
              <a:buClr>
                <a:srgbClr val="FF0000"/>
              </a:buClr>
              <a:buFont typeface="Arial" panose="020B0604020202020204" pitchFamily="34" charset="0"/>
              <a:buChar char="•"/>
            </a:pPr>
            <a:r>
              <a:rPr lang="en-US" dirty="0">
                <a:solidFill>
                  <a:schemeClr val="tx1"/>
                </a:solidFill>
              </a:rPr>
              <a:t>Lunch (if on-site)</a:t>
            </a:r>
          </a:p>
          <a:p>
            <a:pPr lvl="1">
              <a:buClr>
                <a:srgbClr val="FF0000"/>
              </a:buClr>
              <a:buFont typeface="Wingdings" panose="05000000000000000000" pitchFamily="2" charset="2"/>
              <a:buChar char="§"/>
            </a:pPr>
            <a:r>
              <a:rPr lang="en-US" dirty="0">
                <a:solidFill>
                  <a:schemeClr val="tx1"/>
                </a:solidFill>
              </a:rPr>
              <a:t>Transportation</a:t>
            </a:r>
          </a:p>
          <a:p>
            <a:pPr lvl="2">
              <a:buClr>
                <a:srgbClr val="FF0000"/>
              </a:buClr>
              <a:buFont typeface="Arial" panose="020B0604020202020204" pitchFamily="34" charset="0"/>
              <a:buChar char="•"/>
            </a:pPr>
            <a:r>
              <a:rPr lang="en-US" dirty="0">
                <a:solidFill>
                  <a:schemeClr val="tx1"/>
                </a:solidFill>
              </a:rPr>
              <a:t>Extreme circumstance</a:t>
            </a:r>
          </a:p>
          <a:p>
            <a:pPr lvl="1">
              <a:buClr>
                <a:srgbClr val="FF0000"/>
              </a:buClr>
              <a:buFont typeface="Wingdings" panose="05000000000000000000" pitchFamily="2" charset="2"/>
              <a:buChar char="§"/>
            </a:pPr>
            <a:r>
              <a:rPr lang="en-US" dirty="0">
                <a:solidFill>
                  <a:schemeClr val="tx1"/>
                </a:solidFill>
              </a:rPr>
              <a:t>Hotel</a:t>
            </a:r>
          </a:p>
          <a:p>
            <a:pPr lvl="2">
              <a:buClr>
                <a:srgbClr val="FF0000"/>
              </a:buClr>
              <a:buFont typeface="Arial" panose="020B0604020202020204" pitchFamily="34" charset="0"/>
              <a:buChar char="•"/>
            </a:pPr>
            <a:r>
              <a:rPr lang="en-US" dirty="0">
                <a:solidFill>
                  <a:schemeClr val="tx1"/>
                </a:solidFill>
              </a:rPr>
              <a:t>Extreme circumstance</a:t>
            </a:r>
          </a:p>
        </p:txBody>
      </p:sp>
    </p:spTree>
    <p:extLst>
      <p:ext uri="{BB962C8B-B14F-4D97-AF65-F5344CB8AC3E}">
        <p14:creationId xmlns:p14="http://schemas.microsoft.com/office/powerpoint/2010/main" val="20361391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D803-ABCB-44B1-B719-BDE6E6C7C9D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Mock coordination &amp; Reporting</a:t>
            </a:r>
          </a:p>
        </p:txBody>
      </p:sp>
      <p:graphicFrame>
        <p:nvGraphicFramePr>
          <p:cNvPr id="5" name="Content Placeholder 2">
            <a:extLst>
              <a:ext uri="{FF2B5EF4-FFF2-40B4-BE49-F238E27FC236}">
                <a16:creationId xmlns:a16="http://schemas.microsoft.com/office/drawing/2014/main" id="{B992F464-8D5C-4005-B7B5-F652D4F3A348}"/>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458528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70367-6400-4B56-AEAF-7D6C5254F4C7}"/>
              </a:ext>
            </a:extLst>
          </p:cNvPr>
          <p:cNvSpPr>
            <a:spLocks noGrp="1"/>
          </p:cNvSpPr>
          <p:nvPr>
            <p:ph type="title"/>
          </p:nvPr>
        </p:nvSpPr>
        <p:spPr/>
        <p:txBody>
          <a:bodyPr/>
          <a:lstStyle/>
          <a:p>
            <a:r>
              <a:rPr lang="en-US" b="1" dirty="0">
                <a:solidFill>
                  <a:srgbClr val="FFFF00"/>
                </a:solidFill>
              </a:rPr>
              <a:t>Outcome of mock accreditation assessment</a:t>
            </a:r>
          </a:p>
        </p:txBody>
      </p:sp>
      <p:sp>
        <p:nvSpPr>
          <p:cNvPr id="3" name="Content Placeholder 2">
            <a:extLst>
              <a:ext uri="{FF2B5EF4-FFF2-40B4-BE49-F238E27FC236}">
                <a16:creationId xmlns:a16="http://schemas.microsoft.com/office/drawing/2014/main" id="{BB9CFE02-04BD-43C1-81F1-95043631969B}"/>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400">
                <a:solidFill>
                  <a:schemeClr val="tx1"/>
                </a:solidFill>
              </a:rPr>
              <a:t>Feel free to ask if a mock accreditation assessment took place; however, the agency determines on their own if they will have a mock accreditation assessment</a:t>
            </a:r>
          </a:p>
          <a:p>
            <a:pPr>
              <a:buClr>
                <a:srgbClr val="FF0000"/>
              </a:buClr>
              <a:buFont typeface="Wingdings" panose="05000000000000000000" pitchFamily="2" charset="2"/>
              <a:buChar char="Ø"/>
            </a:pPr>
            <a:r>
              <a:rPr lang="en-US" sz="2400">
                <a:solidFill>
                  <a:schemeClr val="tx1"/>
                </a:solidFill>
              </a:rPr>
              <a:t>If a mock accreditation assessment did take place, do not seek additional information</a:t>
            </a:r>
          </a:p>
          <a:p>
            <a:pPr>
              <a:buClr>
                <a:srgbClr val="FF0000"/>
              </a:buClr>
              <a:buFont typeface="Wingdings" panose="05000000000000000000" pitchFamily="2" charset="2"/>
              <a:buChar char="Ø"/>
            </a:pPr>
            <a:r>
              <a:rPr lang="en-US" sz="2400">
                <a:solidFill>
                  <a:schemeClr val="tx1"/>
                </a:solidFill>
              </a:rPr>
              <a:t>Remember a mock accreditation assessment is strongly recommended for every agency, but not required</a:t>
            </a:r>
            <a:endParaRPr lang="en-US" sz="2400" dirty="0">
              <a:solidFill>
                <a:schemeClr val="tx1"/>
              </a:solidFill>
            </a:endParaRPr>
          </a:p>
        </p:txBody>
      </p:sp>
    </p:spTree>
    <p:extLst>
      <p:ext uri="{BB962C8B-B14F-4D97-AF65-F5344CB8AC3E}">
        <p14:creationId xmlns:p14="http://schemas.microsoft.com/office/powerpoint/2010/main" val="342567592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B2D7-1F8B-4E7A-A1D4-BCC2D5B04CE9}"/>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b="1">
                <a:solidFill>
                  <a:srgbClr val="FFFF00"/>
                </a:solidFill>
              </a:rPr>
              <a:t>Accreditation Assessment Procedures</a:t>
            </a:r>
            <a:endParaRPr lang="en-US" b="1" dirty="0">
              <a:solidFill>
                <a:srgbClr val="FFFF00"/>
              </a:solidFill>
            </a:endParaRPr>
          </a:p>
        </p:txBody>
      </p:sp>
      <p:pic>
        <p:nvPicPr>
          <p:cNvPr id="4" name="Picture 3" descr="A picture containing text, sign&#10;&#10;Description automatically generated">
            <a:extLst>
              <a:ext uri="{FF2B5EF4-FFF2-40B4-BE49-F238E27FC236}">
                <a16:creationId xmlns:a16="http://schemas.microsoft.com/office/drawing/2014/main" id="{EA34A731-8A29-46B5-9064-A7C88FA7139C}"/>
              </a:ext>
            </a:extLst>
          </p:cNvPr>
          <p:cNvPicPr>
            <a:picLocks noChangeAspect="1"/>
          </p:cNvPicPr>
          <p:nvPr/>
        </p:nvPicPr>
        <p:blipFill>
          <a:blip r:embed="rId2"/>
          <a:stretch>
            <a:fillRect/>
          </a:stretch>
        </p:blipFill>
        <p:spPr>
          <a:xfrm>
            <a:off x="4514489" y="863601"/>
            <a:ext cx="3163021" cy="3074100"/>
          </a:xfrm>
          <a:prstGeom prst="rect">
            <a:avLst/>
          </a:prstGeom>
        </p:spPr>
      </p:pic>
    </p:spTree>
    <p:extLst>
      <p:ext uri="{BB962C8B-B14F-4D97-AF65-F5344CB8AC3E}">
        <p14:creationId xmlns:p14="http://schemas.microsoft.com/office/powerpoint/2010/main" val="337850365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76CA6C5A-1693-418C-A690-7DAF670FB49F}"/>
              </a:ext>
            </a:extLst>
          </p:cNvPr>
          <p:cNvPicPr>
            <a:picLocks noChangeAspect="1"/>
          </p:cNvPicPr>
          <p:nvPr/>
        </p:nvPicPr>
        <p:blipFill>
          <a:blip r:embed="rId2"/>
          <a:stretch>
            <a:fillRect/>
          </a:stretch>
        </p:blipFill>
        <p:spPr>
          <a:xfrm>
            <a:off x="0" y="15240"/>
            <a:ext cx="12192000" cy="6842759"/>
          </a:xfrm>
          <a:prstGeom prst="rect">
            <a:avLst/>
          </a:prstGeom>
        </p:spPr>
      </p:pic>
      <p:sp>
        <p:nvSpPr>
          <p:cNvPr id="10" name="Title 9">
            <a:extLst>
              <a:ext uri="{FF2B5EF4-FFF2-40B4-BE49-F238E27FC236}">
                <a16:creationId xmlns:a16="http://schemas.microsoft.com/office/drawing/2014/main" id="{4E416399-CA69-4FB5-98E7-9FCF8F48F0EB}"/>
              </a:ext>
            </a:extLst>
          </p:cNvPr>
          <p:cNvSpPr>
            <a:spLocks noGrp="1"/>
          </p:cNvSpPr>
          <p:nvPr>
            <p:ph type="title"/>
          </p:nvPr>
        </p:nvSpPr>
        <p:spPr>
          <a:xfrm>
            <a:off x="644456" y="2406741"/>
            <a:ext cx="8534400" cy="1507067"/>
          </a:xfrm>
        </p:spPr>
        <p:txBody>
          <a:bodyPr>
            <a:normAutofit/>
          </a:bodyPr>
          <a:lstStyle/>
          <a:p>
            <a:r>
              <a:rPr lang="en-US" sz="4400" b="1" dirty="0">
                <a:solidFill>
                  <a:srgbClr val="FFFF00"/>
                </a:solidFill>
              </a:rPr>
              <a:t>What is your plan?</a:t>
            </a:r>
          </a:p>
        </p:txBody>
      </p:sp>
    </p:spTree>
    <p:extLst>
      <p:ext uri="{BB962C8B-B14F-4D97-AF65-F5344CB8AC3E}">
        <p14:creationId xmlns:p14="http://schemas.microsoft.com/office/powerpoint/2010/main" val="3220907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7727-A7E9-4E0A-98F2-A4DCD644C972}"/>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Task Force </a:t>
            </a:r>
          </a:p>
        </p:txBody>
      </p:sp>
      <p:pic>
        <p:nvPicPr>
          <p:cNvPr id="5" name="Picture 4" descr="Text&#10;&#10;Description automatically generated">
            <a:extLst>
              <a:ext uri="{FF2B5EF4-FFF2-40B4-BE49-F238E27FC236}">
                <a16:creationId xmlns:a16="http://schemas.microsoft.com/office/drawing/2014/main" id="{A8F05F31-5A8A-4B30-ACE3-A8CF53B521F7}"/>
              </a:ext>
            </a:extLst>
          </p:cNvPr>
          <p:cNvPicPr>
            <a:picLocks noChangeAspect="1"/>
          </p:cNvPicPr>
          <p:nvPr/>
        </p:nvPicPr>
        <p:blipFill>
          <a:blip r:embed="rId2"/>
          <a:stretch>
            <a:fillRect/>
          </a:stretch>
        </p:blipFill>
        <p:spPr>
          <a:xfrm>
            <a:off x="791239" y="751126"/>
            <a:ext cx="5304759" cy="354092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CCF8FF6F-628F-405F-BC3E-2EDAB0232B1E}"/>
              </a:ext>
            </a:extLst>
          </p:cNvPr>
          <p:cNvSpPr>
            <a:spLocks noGrp="1"/>
          </p:cNvSpPr>
          <p:nvPr>
            <p:ph idx="1"/>
          </p:nvPr>
        </p:nvSpPr>
        <p:spPr>
          <a:xfrm>
            <a:off x="6499654" y="733647"/>
            <a:ext cx="4419171" cy="3575884"/>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Named</a:t>
            </a:r>
          </a:p>
          <a:p>
            <a:pPr>
              <a:lnSpc>
                <a:spcPct val="90000"/>
              </a:lnSpc>
              <a:buClr>
                <a:srgbClr val="FF0000"/>
              </a:buClr>
              <a:buFont typeface="Wingdings" panose="05000000000000000000" pitchFamily="2" charset="2"/>
              <a:buChar char="Ø"/>
            </a:pPr>
            <a:r>
              <a:rPr lang="en-US" dirty="0">
                <a:solidFill>
                  <a:schemeClr val="tx1"/>
                </a:solidFill>
              </a:rPr>
              <a:t>Service provided by the Pennsylvania Chiefs of Police Association (PCPA)</a:t>
            </a:r>
          </a:p>
          <a:p>
            <a:pPr>
              <a:lnSpc>
                <a:spcPct val="90000"/>
              </a:lnSpc>
              <a:buClr>
                <a:srgbClr val="FF0000"/>
              </a:buClr>
              <a:buFont typeface="Wingdings" panose="05000000000000000000" pitchFamily="2" charset="2"/>
              <a:buChar char="Ø"/>
            </a:pPr>
            <a:r>
              <a:rPr lang="en-US" dirty="0">
                <a:solidFill>
                  <a:schemeClr val="tx1"/>
                </a:solidFill>
              </a:rPr>
              <a:t>Specific to law enforcement within the Commonwealth</a:t>
            </a:r>
          </a:p>
          <a:p>
            <a:pPr>
              <a:lnSpc>
                <a:spcPct val="90000"/>
              </a:lnSpc>
              <a:buClr>
                <a:srgbClr val="FF0000"/>
              </a:buClr>
              <a:buFont typeface="Wingdings" panose="05000000000000000000" pitchFamily="2" charset="2"/>
              <a:buChar char="Ø"/>
            </a:pPr>
            <a:r>
              <a:rPr lang="en-US" dirty="0">
                <a:solidFill>
                  <a:schemeClr val="tx1"/>
                </a:solidFill>
              </a:rPr>
              <a:t>Initially 108 standards were created</a:t>
            </a:r>
          </a:p>
          <a:p>
            <a:pPr>
              <a:lnSpc>
                <a:spcPct val="90000"/>
              </a:lnSpc>
              <a:buClr>
                <a:srgbClr val="FF0000"/>
              </a:buClr>
              <a:buFont typeface="Wingdings" panose="05000000000000000000" pitchFamily="2" charset="2"/>
              <a:buChar char="Ø"/>
            </a:pPr>
            <a:r>
              <a:rPr lang="en-US" dirty="0">
                <a:solidFill>
                  <a:schemeClr val="tx1"/>
                </a:solidFill>
              </a:rPr>
              <a:t>Administrative procedures were created</a:t>
            </a:r>
          </a:p>
        </p:txBody>
      </p:sp>
    </p:spTree>
    <p:extLst>
      <p:ext uri="{BB962C8B-B14F-4D97-AF65-F5344CB8AC3E}">
        <p14:creationId xmlns:p14="http://schemas.microsoft.com/office/powerpoint/2010/main" val="98179652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A09DF-EB02-40C2-8513-325790869298}"/>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Assessment</a:t>
            </a:r>
          </a:p>
        </p:txBody>
      </p:sp>
      <p:pic>
        <p:nvPicPr>
          <p:cNvPr id="4" name="Picture 2" descr="https://www.excellentiagroup.com/media/catalog/product/cache/1/image/9df78eab33525d08d6e5fb8d27136e95/a/c/accreditation_wallsign_square_web.jpg">
            <a:extLst>
              <a:ext uri="{FF2B5EF4-FFF2-40B4-BE49-F238E27FC236}">
                <a16:creationId xmlns:a16="http://schemas.microsoft.com/office/drawing/2014/main" id="{699859FB-2846-4748-8259-427CD0A5D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36" r="6309" b="-1"/>
          <a:stretch/>
        </p:blipFill>
        <p:spPr bwMode="auto">
          <a:xfrm>
            <a:off x="779966" y="860680"/>
            <a:ext cx="3152439" cy="3448851"/>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noFill/>
          <a:ln w="15875">
            <a:solidFill>
              <a:srgbClr val="FFFFFF">
                <a:alpha val="40000"/>
              </a:srgbClr>
            </a:solidFill>
          </a:ln>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835A4A-D41A-49D6-BDF2-B76328EAA02D}"/>
              </a:ext>
            </a:extLst>
          </p:cNvPr>
          <p:cNvSpPr>
            <a:spLocks noGrp="1"/>
          </p:cNvSpPr>
          <p:nvPr>
            <p:ph idx="1"/>
          </p:nvPr>
        </p:nvSpPr>
        <p:spPr>
          <a:xfrm>
            <a:off x="4325696" y="860679"/>
            <a:ext cx="6529117" cy="3448851"/>
          </a:xfrm>
        </p:spPr>
        <p:txBody>
          <a:bodyPr>
            <a:normAutofit/>
          </a:bodyPr>
          <a:lstStyle/>
          <a:p>
            <a:pPr>
              <a:buClr>
                <a:srgbClr val="FF0000"/>
              </a:buClr>
              <a:buFont typeface="Wingdings" panose="05000000000000000000" pitchFamily="2" charset="2"/>
              <a:buChar char="Ø"/>
            </a:pPr>
            <a:r>
              <a:rPr lang="en-US" dirty="0">
                <a:solidFill>
                  <a:schemeClr val="tx1"/>
                </a:solidFill>
              </a:rPr>
              <a:t>Accreditation Assessment</a:t>
            </a:r>
          </a:p>
          <a:p>
            <a:pPr lvl="1">
              <a:buClr>
                <a:srgbClr val="FF0000"/>
              </a:buClr>
              <a:buFont typeface="Wingdings" panose="05000000000000000000" pitchFamily="2" charset="2"/>
              <a:buChar char="§"/>
            </a:pPr>
            <a:r>
              <a:rPr lang="en-US" sz="2000" dirty="0">
                <a:solidFill>
                  <a:schemeClr val="tx1"/>
                </a:solidFill>
              </a:rPr>
              <a:t>Average of one (1) or two (2</a:t>
            </a:r>
            <a:r>
              <a:rPr lang="en-US" sz="2000">
                <a:solidFill>
                  <a:schemeClr val="tx1"/>
                </a:solidFill>
              </a:rPr>
              <a:t>) day(s)</a:t>
            </a:r>
            <a:endParaRPr lang="en-US" sz="2000" dirty="0">
              <a:solidFill>
                <a:schemeClr val="tx1"/>
              </a:solidFill>
            </a:endParaRPr>
          </a:p>
          <a:p>
            <a:pPr lvl="1">
              <a:buClr>
                <a:srgbClr val="FF0000"/>
              </a:buClr>
              <a:buFont typeface="Wingdings" panose="05000000000000000000" pitchFamily="2" charset="2"/>
              <a:buChar char="§"/>
            </a:pPr>
            <a:r>
              <a:rPr lang="en-US" sz="2000" dirty="0">
                <a:solidFill>
                  <a:schemeClr val="tx1"/>
                </a:solidFill>
              </a:rPr>
              <a:t>Success oriented</a:t>
            </a:r>
          </a:p>
          <a:p>
            <a:pPr>
              <a:buClr>
                <a:srgbClr val="FF0000"/>
              </a:buClr>
              <a:buFont typeface="Wingdings" panose="05000000000000000000" pitchFamily="2" charset="2"/>
              <a:buChar char="Ø"/>
            </a:pPr>
            <a:r>
              <a:rPr lang="en-US" dirty="0">
                <a:solidFill>
                  <a:schemeClr val="tx1"/>
                </a:solidFill>
              </a:rPr>
              <a:t>Accreditation Team</a:t>
            </a:r>
          </a:p>
          <a:p>
            <a:pPr lvl="1">
              <a:buClr>
                <a:srgbClr val="FF0000"/>
              </a:buClr>
              <a:buFont typeface="Wingdings" panose="05000000000000000000" pitchFamily="2" charset="2"/>
              <a:buChar char="§"/>
            </a:pPr>
            <a:r>
              <a:rPr lang="en-US" sz="2000" dirty="0">
                <a:solidFill>
                  <a:schemeClr val="tx1"/>
                </a:solidFill>
              </a:rPr>
              <a:t>Two (2) or more Pennsylvania Chiefs of Police Association trained accreditation assessors</a:t>
            </a:r>
          </a:p>
          <a:p>
            <a:pPr lvl="2">
              <a:buClr>
                <a:srgbClr val="FF0000"/>
              </a:buClr>
              <a:buFont typeface="Arial" panose="020B0604020202020204" pitchFamily="34" charset="0"/>
              <a:buChar char="•"/>
            </a:pPr>
            <a:r>
              <a:rPr lang="en-US" sz="2000" dirty="0">
                <a:solidFill>
                  <a:schemeClr val="tx1"/>
                </a:solidFill>
              </a:rPr>
              <a:t>Selected from outside of local geographical area</a:t>
            </a:r>
          </a:p>
        </p:txBody>
      </p:sp>
    </p:spTree>
    <p:extLst>
      <p:ext uri="{BB962C8B-B14F-4D97-AF65-F5344CB8AC3E}">
        <p14:creationId xmlns:p14="http://schemas.microsoft.com/office/powerpoint/2010/main" val="352919973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595D-2B60-4F20-9961-BDDEA48CB739}"/>
              </a:ext>
            </a:extLst>
          </p:cNvPr>
          <p:cNvSpPr>
            <a:spLocks noGrp="1"/>
          </p:cNvSpPr>
          <p:nvPr>
            <p:ph type="title"/>
          </p:nvPr>
        </p:nvSpPr>
        <p:spPr>
          <a:xfrm>
            <a:off x="684212" y="4487332"/>
            <a:ext cx="8534400" cy="1507067"/>
          </a:xfrm>
        </p:spPr>
        <p:txBody>
          <a:bodyPr>
            <a:normAutofit fontScale="90000"/>
          </a:bodyPr>
          <a:lstStyle/>
          <a:p>
            <a:r>
              <a:rPr lang="en-US" b="1" dirty="0">
                <a:solidFill>
                  <a:srgbClr val="FFFF00"/>
                </a:solidFill>
              </a:rPr>
              <a:t>How do I schedule an accreditation assessment (On-site)? </a:t>
            </a:r>
          </a:p>
        </p:txBody>
      </p:sp>
      <p:pic>
        <p:nvPicPr>
          <p:cNvPr id="5" name="Picture 4" descr="A screenshot of a cellphone&#10;&#10;Description automatically generated">
            <a:extLst>
              <a:ext uri="{FF2B5EF4-FFF2-40B4-BE49-F238E27FC236}">
                <a16:creationId xmlns:a16="http://schemas.microsoft.com/office/drawing/2014/main" id="{05ACD866-536B-4FC0-B3A8-5A28BA2C8658}"/>
              </a:ext>
            </a:extLst>
          </p:cNvPr>
          <p:cNvPicPr>
            <a:picLocks noChangeAspect="1"/>
          </p:cNvPicPr>
          <p:nvPr/>
        </p:nvPicPr>
        <p:blipFill>
          <a:blip r:embed="rId2"/>
          <a:stretch>
            <a:fillRect/>
          </a:stretch>
        </p:blipFill>
        <p:spPr>
          <a:xfrm>
            <a:off x="1700375" y="733647"/>
            <a:ext cx="3486486"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F930F356-4103-4EB1-9E23-A31CB24B2438}"/>
              </a:ext>
            </a:extLst>
          </p:cNvPr>
          <p:cNvSpPr>
            <a:spLocks noGrp="1"/>
          </p:cNvSpPr>
          <p:nvPr>
            <p:ph idx="1"/>
          </p:nvPr>
        </p:nvSpPr>
        <p:spPr>
          <a:xfrm>
            <a:off x="6096000" y="733647"/>
            <a:ext cx="4395626" cy="3575884"/>
          </a:xfrm>
        </p:spPr>
        <p:txBody>
          <a:bodyPr>
            <a:normAutofit fontScale="70000" lnSpcReduction="20000"/>
          </a:bodyPr>
          <a:lstStyle/>
          <a:p>
            <a:pPr>
              <a:buClr>
                <a:srgbClr val="FF0000"/>
              </a:buClr>
              <a:buFont typeface="Wingdings" panose="05000000000000000000" pitchFamily="2" charset="2"/>
              <a:buChar char="Ø"/>
            </a:pPr>
            <a:r>
              <a:rPr lang="en-US" sz="2400" dirty="0">
                <a:solidFill>
                  <a:schemeClr val="tx1"/>
                </a:solidFill>
              </a:rPr>
              <a:t>Contact the Sara Feaser @ Pennsylvania Chiefs of Police Association</a:t>
            </a:r>
          </a:p>
          <a:p>
            <a:pPr lvl="1">
              <a:buClr>
                <a:srgbClr val="FF0000"/>
              </a:buClr>
              <a:buFont typeface="Wingdings" panose="05000000000000000000" pitchFamily="2" charset="2"/>
              <a:buChar char="§"/>
            </a:pPr>
            <a:r>
              <a:rPr lang="en-US" sz="2400" dirty="0">
                <a:solidFill>
                  <a:schemeClr val="tx1"/>
                </a:solidFill>
              </a:rPr>
              <a:t>A minimum of six (6) weeks notice is required</a:t>
            </a:r>
          </a:p>
          <a:p>
            <a:pPr lvl="1">
              <a:buClr>
                <a:srgbClr val="FF0000"/>
              </a:buClr>
              <a:buFont typeface="Wingdings" panose="05000000000000000000" pitchFamily="2" charset="2"/>
              <a:buChar char="§"/>
            </a:pPr>
            <a:r>
              <a:rPr lang="en-US" sz="2400" dirty="0">
                <a:solidFill>
                  <a:schemeClr val="tx1"/>
                </a:solidFill>
              </a:rPr>
              <a:t>May schedule before the mock accreditation assessment; however, if this is the case, you may have waited too long to schedule the mock!</a:t>
            </a:r>
          </a:p>
          <a:p>
            <a:pPr lvl="1">
              <a:buClr>
                <a:srgbClr val="FF0000"/>
              </a:buClr>
              <a:buFont typeface="Wingdings" panose="05000000000000000000" pitchFamily="2" charset="2"/>
              <a:buChar char="§"/>
            </a:pPr>
            <a:r>
              <a:rPr lang="en-US" sz="2400" dirty="0">
                <a:solidFill>
                  <a:schemeClr val="tx1"/>
                </a:solidFill>
              </a:rPr>
              <a:t>Both the Chief of Police and the Accreditation Manager must be available</a:t>
            </a:r>
          </a:p>
        </p:txBody>
      </p:sp>
    </p:spTree>
    <p:extLst>
      <p:ext uri="{BB962C8B-B14F-4D97-AF65-F5344CB8AC3E}">
        <p14:creationId xmlns:p14="http://schemas.microsoft.com/office/powerpoint/2010/main" val="16161472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C5A49-8016-41F4-8460-89D06A19A4CB}"/>
              </a:ext>
            </a:extLst>
          </p:cNvPr>
          <p:cNvSpPr>
            <a:spLocks noGrp="1"/>
          </p:cNvSpPr>
          <p:nvPr>
            <p:ph type="title"/>
          </p:nvPr>
        </p:nvSpPr>
        <p:spPr>
          <a:xfrm>
            <a:off x="3978578" y="4487332"/>
            <a:ext cx="6082769" cy="1684868"/>
          </a:xfrm>
        </p:spPr>
        <p:txBody>
          <a:bodyPr>
            <a:normAutofit/>
          </a:bodyPr>
          <a:lstStyle/>
          <a:p>
            <a:pPr>
              <a:lnSpc>
                <a:spcPct val="90000"/>
              </a:lnSpc>
            </a:pPr>
            <a:r>
              <a:rPr lang="en-US" sz="3300" b="1" dirty="0">
                <a:solidFill>
                  <a:srgbClr val="FFFF00"/>
                </a:solidFill>
              </a:rPr>
              <a:t>Scheduling Your agency’s accreditation assessment</a:t>
            </a:r>
          </a:p>
        </p:txBody>
      </p:sp>
      <p:pic>
        <p:nvPicPr>
          <p:cNvPr id="5" name="Picture 4" descr="A picture containing object&#10;&#10;Description automatically generated">
            <a:extLst>
              <a:ext uri="{FF2B5EF4-FFF2-40B4-BE49-F238E27FC236}">
                <a16:creationId xmlns:a16="http://schemas.microsoft.com/office/drawing/2014/main" id="{9D861519-E9BC-4484-9E32-89918D436A76}"/>
              </a:ext>
            </a:extLst>
          </p:cNvPr>
          <p:cNvPicPr>
            <a:picLocks noChangeAspect="1"/>
          </p:cNvPicPr>
          <p:nvPr/>
        </p:nvPicPr>
        <p:blipFill rotWithShape="1">
          <a:blip r:embed="rId2"/>
          <a:srcRect l="34597" r="31316" b="-1"/>
          <a:stretch/>
        </p:blipFill>
        <p:spPr>
          <a:xfrm>
            <a:off x="831" y="10"/>
            <a:ext cx="3502025" cy="6857990"/>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5DE9918F-027E-41D8-A173-75225CA41C4D}"/>
              </a:ext>
            </a:extLst>
          </p:cNvPr>
          <p:cNvSpPr>
            <a:spLocks noGrp="1"/>
          </p:cNvSpPr>
          <p:nvPr>
            <p:ph idx="1"/>
          </p:nvPr>
        </p:nvSpPr>
        <p:spPr>
          <a:xfrm>
            <a:off x="3884612" y="685800"/>
            <a:ext cx="7684536" cy="3615267"/>
          </a:xfrm>
        </p:spPr>
        <p:txBody>
          <a:bodyPr>
            <a:normAutofit/>
          </a:bodyPr>
          <a:lstStyle/>
          <a:p>
            <a:pPr>
              <a:buClr>
                <a:srgbClr val="FF0000"/>
              </a:buClr>
            </a:pPr>
            <a:r>
              <a:rPr lang="en-US" sz="2800" dirty="0">
                <a:solidFill>
                  <a:schemeClr val="tx1"/>
                </a:solidFill>
              </a:rPr>
              <a:t>60 days prior to on-site in order to ensure time is available to correct any issues that arise from the mock accreditation assessment. In no case would anything less than 30 days be recommended. </a:t>
            </a:r>
          </a:p>
        </p:txBody>
      </p:sp>
      <p:grpSp>
        <p:nvGrpSpPr>
          <p:cNvPr id="16" name="Group 15">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472753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7"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7" name="Rectangle 17">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7FA82-233B-45E6-A3EF-623D246964C1}"/>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b="1" dirty="0">
                <a:solidFill>
                  <a:srgbClr val="FFFF00"/>
                </a:solidFill>
              </a:rPr>
              <a:t>How will we ever do this? </a:t>
            </a:r>
          </a:p>
        </p:txBody>
      </p:sp>
      <p:sp>
        <p:nvSpPr>
          <p:cNvPr id="19"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ttp://www.gmweaverfoundation.org/wp-content/uploads/2016/09/help-needed-1024x722.jpg">
            <a:extLst>
              <a:ext uri="{FF2B5EF4-FFF2-40B4-BE49-F238E27FC236}">
                <a16:creationId xmlns:a16="http://schemas.microsoft.com/office/drawing/2014/main" id="{7BC452F1-4501-4294-8479-0F457B8620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5" r="5636" b="2"/>
          <a:stretch/>
        </p:blipFill>
        <p:spPr bwMode="auto">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1">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811330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A09DF-EB02-40C2-8513-325790869298}"/>
              </a:ext>
            </a:extLst>
          </p:cNvPr>
          <p:cNvSpPr>
            <a:spLocks noGrp="1"/>
          </p:cNvSpPr>
          <p:nvPr>
            <p:ph type="title"/>
          </p:nvPr>
        </p:nvSpPr>
        <p:spPr>
          <a:xfrm>
            <a:off x="640290" y="685800"/>
            <a:ext cx="4818656" cy="4603749"/>
          </a:xfrm>
        </p:spPr>
        <p:txBody>
          <a:bodyPr>
            <a:normAutofit/>
          </a:bodyPr>
          <a:lstStyle/>
          <a:p>
            <a:pPr algn="r"/>
            <a:r>
              <a:rPr lang="en-US" sz="5200" b="1" dirty="0">
                <a:solidFill>
                  <a:srgbClr val="FFFF00"/>
                </a:solidFill>
              </a:rPr>
              <a:t>Contact &amp; Planning</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835A4A-D41A-49D6-BDF2-B76328EAA02D}"/>
              </a:ext>
            </a:extLst>
          </p:cNvPr>
          <p:cNvSpPr>
            <a:spLocks noGrp="1"/>
          </p:cNvSpPr>
          <p:nvPr>
            <p:ph idx="1"/>
          </p:nvPr>
        </p:nvSpPr>
        <p:spPr>
          <a:xfrm>
            <a:off x="6625651" y="685800"/>
            <a:ext cx="4878959" cy="5436704"/>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Accreditation Manager</a:t>
            </a:r>
          </a:p>
          <a:p>
            <a:pPr lvl="1">
              <a:lnSpc>
                <a:spcPct val="90000"/>
              </a:lnSpc>
              <a:buClr>
                <a:srgbClr val="FF0000"/>
              </a:buClr>
              <a:buFont typeface="Wingdings" panose="05000000000000000000" pitchFamily="2" charset="2"/>
              <a:buChar char="§"/>
            </a:pPr>
            <a:r>
              <a:rPr lang="en-US" sz="2000" dirty="0">
                <a:solidFill>
                  <a:schemeClr val="tx1"/>
                </a:solidFill>
              </a:rPr>
              <a:t>Contact and discuss with the Team Leader:</a:t>
            </a:r>
          </a:p>
          <a:p>
            <a:pPr lvl="2">
              <a:lnSpc>
                <a:spcPct val="90000"/>
              </a:lnSpc>
              <a:buClr>
                <a:srgbClr val="FF0000"/>
              </a:buClr>
              <a:buFont typeface="Wingdings" panose="05000000000000000000" pitchFamily="2" charset="2"/>
              <a:buChar char="ü"/>
            </a:pPr>
            <a:r>
              <a:rPr lang="en-US" sz="2000" dirty="0">
                <a:solidFill>
                  <a:schemeClr val="tx1"/>
                </a:solidFill>
              </a:rPr>
              <a:t>Arrival date and time</a:t>
            </a:r>
          </a:p>
          <a:p>
            <a:pPr lvl="2">
              <a:lnSpc>
                <a:spcPct val="90000"/>
              </a:lnSpc>
              <a:buClr>
                <a:srgbClr val="FF0000"/>
              </a:buClr>
              <a:buFont typeface="Wingdings" panose="05000000000000000000" pitchFamily="2" charset="2"/>
              <a:buChar char="ü"/>
            </a:pPr>
            <a:r>
              <a:rPr lang="en-US" sz="2000" dirty="0">
                <a:solidFill>
                  <a:schemeClr val="tx1"/>
                </a:solidFill>
              </a:rPr>
              <a:t>Daily begin and end times of assessment</a:t>
            </a:r>
          </a:p>
          <a:p>
            <a:pPr lvl="2">
              <a:lnSpc>
                <a:spcPct val="90000"/>
              </a:lnSpc>
              <a:buClr>
                <a:srgbClr val="FF0000"/>
              </a:buClr>
              <a:buFont typeface="Wingdings" panose="05000000000000000000" pitchFamily="2" charset="2"/>
              <a:buChar char="ü"/>
            </a:pPr>
            <a:r>
              <a:rPr lang="en-US" sz="2000" dirty="0">
                <a:solidFill>
                  <a:schemeClr val="tx1"/>
                </a:solidFill>
              </a:rPr>
              <a:t>Food</a:t>
            </a:r>
          </a:p>
          <a:p>
            <a:pPr lvl="2">
              <a:lnSpc>
                <a:spcPct val="90000"/>
              </a:lnSpc>
              <a:buClr>
                <a:srgbClr val="FF0000"/>
              </a:buClr>
              <a:buFont typeface="Wingdings" panose="05000000000000000000" pitchFamily="2" charset="2"/>
              <a:buChar char="ü"/>
            </a:pPr>
            <a:r>
              <a:rPr lang="en-US" sz="2000" dirty="0">
                <a:solidFill>
                  <a:schemeClr val="tx1"/>
                </a:solidFill>
              </a:rPr>
              <a:t>Tour of Facility</a:t>
            </a:r>
          </a:p>
          <a:p>
            <a:pPr lvl="2">
              <a:lnSpc>
                <a:spcPct val="90000"/>
              </a:lnSpc>
              <a:buClr>
                <a:srgbClr val="FF0000"/>
              </a:buClr>
              <a:buFont typeface="Wingdings" panose="05000000000000000000" pitchFamily="2" charset="2"/>
              <a:buChar char="ü"/>
            </a:pPr>
            <a:r>
              <a:rPr lang="en-US" sz="2000" dirty="0">
                <a:solidFill>
                  <a:schemeClr val="tx1"/>
                </a:solidFill>
              </a:rPr>
              <a:t>Static Display</a:t>
            </a:r>
          </a:p>
          <a:p>
            <a:pPr lvl="2">
              <a:lnSpc>
                <a:spcPct val="90000"/>
              </a:lnSpc>
              <a:buClr>
                <a:srgbClr val="FF0000"/>
              </a:buClr>
              <a:buFont typeface="Wingdings" panose="05000000000000000000" pitchFamily="2" charset="2"/>
              <a:buChar char="ü"/>
            </a:pPr>
            <a:r>
              <a:rPr lang="en-US" sz="2000" dirty="0">
                <a:solidFill>
                  <a:schemeClr val="tx1"/>
                </a:solidFill>
              </a:rPr>
              <a:t>Ride-Along</a:t>
            </a:r>
          </a:p>
          <a:p>
            <a:pPr lvl="2">
              <a:lnSpc>
                <a:spcPct val="90000"/>
              </a:lnSpc>
              <a:buClr>
                <a:srgbClr val="FF0000"/>
              </a:buClr>
              <a:buFont typeface="Wingdings" panose="05000000000000000000" pitchFamily="2" charset="2"/>
              <a:buChar char="ü"/>
            </a:pPr>
            <a:r>
              <a:rPr lang="en-US" sz="2000" dirty="0">
                <a:solidFill>
                  <a:schemeClr val="tx1"/>
                </a:solidFill>
              </a:rPr>
              <a:t>Interview of the Chief Executive Officer</a:t>
            </a:r>
          </a:p>
          <a:p>
            <a:pPr lvl="2">
              <a:lnSpc>
                <a:spcPct val="90000"/>
              </a:lnSpc>
              <a:buClr>
                <a:srgbClr val="FF0000"/>
              </a:buClr>
              <a:buFont typeface="Wingdings" panose="05000000000000000000" pitchFamily="2" charset="2"/>
              <a:buChar char="ü"/>
            </a:pPr>
            <a:r>
              <a:rPr lang="en-US" sz="2000" dirty="0">
                <a:solidFill>
                  <a:schemeClr val="tx1"/>
                </a:solidFill>
              </a:rPr>
              <a:t>“Exit” interview</a:t>
            </a:r>
          </a:p>
          <a:p>
            <a:pPr lvl="2">
              <a:lnSpc>
                <a:spcPct val="90000"/>
              </a:lnSpc>
              <a:buClr>
                <a:srgbClr val="FF0000"/>
              </a:buClr>
              <a:buFont typeface="Wingdings" panose="05000000000000000000" pitchFamily="2" charset="2"/>
              <a:buChar char="ü"/>
            </a:pPr>
            <a:r>
              <a:rPr lang="en-US" sz="2000" dirty="0">
                <a:solidFill>
                  <a:schemeClr val="tx1"/>
                </a:solidFill>
              </a:rPr>
              <a:t>Departure</a:t>
            </a:r>
          </a:p>
        </p:txBody>
      </p:sp>
    </p:spTree>
    <p:extLst>
      <p:ext uri="{BB962C8B-B14F-4D97-AF65-F5344CB8AC3E}">
        <p14:creationId xmlns:p14="http://schemas.microsoft.com/office/powerpoint/2010/main" val="31164019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A4E5E0-8752-466C-8E51-12D07A7E7CC4}"/>
              </a:ext>
            </a:extLst>
          </p:cNvPr>
          <p:cNvSpPr>
            <a:spLocks noGrp="1"/>
          </p:cNvSpPr>
          <p:nvPr>
            <p:ph type="title"/>
          </p:nvPr>
        </p:nvSpPr>
        <p:spPr>
          <a:xfrm>
            <a:off x="684212" y="4487332"/>
            <a:ext cx="7543800" cy="1507067"/>
          </a:xfrm>
        </p:spPr>
        <p:txBody>
          <a:bodyPr>
            <a:normAutofit/>
          </a:bodyPr>
          <a:lstStyle/>
          <a:p>
            <a:r>
              <a:rPr lang="en-US" b="1" dirty="0">
                <a:solidFill>
                  <a:srgbClr val="FFFF00"/>
                </a:solidFill>
              </a:rPr>
              <a:t>Prepare employees</a:t>
            </a:r>
          </a:p>
        </p:txBody>
      </p:sp>
      <p:sp>
        <p:nvSpPr>
          <p:cNvPr id="3" name="Content Placeholder 2">
            <a:extLst>
              <a:ext uri="{FF2B5EF4-FFF2-40B4-BE49-F238E27FC236}">
                <a16:creationId xmlns:a16="http://schemas.microsoft.com/office/drawing/2014/main" id="{CAE2FFD1-04D6-4FBA-ABD0-7079003718E3}"/>
              </a:ext>
            </a:extLst>
          </p:cNvPr>
          <p:cNvSpPr>
            <a:spLocks noGrp="1"/>
          </p:cNvSpPr>
          <p:nvPr>
            <p:ph idx="1"/>
          </p:nvPr>
        </p:nvSpPr>
        <p:spPr>
          <a:xfrm>
            <a:off x="684211" y="685800"/>
            <a:ext cx="7493137" cy="3615267"/>
          </a:xfrm>
        </p:spPr>
        <p:txBody>
          <a:bodyPr>
            <a:normAutofit/>
          </a:bodyPr>
          <a:lstStyle/>
          <a:p>
            <a:pPr>
              <a:buClr>
                <a:srgbClr val="FF0000"/>
              </a:buClr>
              <a:buFont typeface="Wingdings" panose="05000000000000000000" pitchFamily="2" charset="2"/>
              <a:buChar char="Ø"/>
            </a:pPr>
            <a:r>
              <a:rPr lang="en-US" sz="2400" dirty="0">
                <a:solidFill>
                  <a:schemeClr val="tx1"/>
                </a:solidFill>
              </a:rPr>
              <a:t>Staff</a:t>
            </a:r>
          </a:p>
          <a:p>
            <a:pPr lvl="1">
              <a:buClr>
                <a:srgbClr val="FF0000"/>
              </a:buClr>
              <a:buFont typeface="Wingdings" panose="05000000000000000000" pitchFamily="2" charset="2"/>
              <a:buChar char="§"/>
            </a:pPr>
            <a:r>
              <a:rPr lang="en-US" sz="2400" dirty="0">
                <a:solidFill>
                  <a:schemeClr val="tx1"/>
                </a:solidFill>
              </a:rPr>
              <a:t>Spotlight agency “stars”</a:t>
            </a:r>
          </a:p>
          <a:p>
            <a:pPr lvl="2">
              <a:buClr>
                <a:srgbClr val="FF0000"/>
              </a:buClr>
              <a:buFont typeface="Arial" panose="020B0604020202020204" pitchFamily="34" charset="0"/>
              <a:buChar char="•"/>
            </a:pPr>
            <a:r>
              <a:rPr lang="en-US" sz="2400" dirty="0">
                <a:solidFill>
                  <a:schemeClr val="tx1"/>
                </a:solidFill>
              </a:rPr>
              <a:t>Keep them involved and updated accordingly</a:t>
            </a:r>
          </a:p>
          <a:p>
            <a:pPr lvl="1">
              <a:buClr>
                <a:srgbClr val="FF0000"/>
              </a:buClr>
              <a:buFont typeface="Wingdings" panose="05000000000000000000" pitchFamily="2" charset="2"/>
              <a:buChar char="§"/>
            </a:pPr>
            <a:r>
              <a:rPr lang="en-US" sz="2400" dirty="0">
                <a:solidFill>
                  <a:schemeClr val="tx1"/>
                </a:solidFill>
              </a:rPr>
              <a:t>Recommend that agency “nay-sayers” are not involved</a:t>
            </a:r>
          </a:p>
        </p:txBody>
      </p:sp>
      <p:pic>
        <p:nvPicPr>
          <p:cNvPr id="5" name="Picture 4">
            <a:extLst>
              <a:ext uri="{FF2B5EF4-FFF2-40B4-BE49-F238E27FC236}">
                <a16:creationId xmlns:a16="http://schemas.microsoft.com/office/drawing/2014/main" id="{9CFAE82E-F1B1-4025-91BA-CCDAF47C3550}"/>
              </a:ext>
            </a:extLst>
          </p:cNvPr>
          <p:cNvPicPr>
            <a:picLocks noChangeAspect="1"/>
          </p:cNvPicPr>
          <p:nvPr/>
        </p:nvPicPr>
        <p:blipFill rotWithShape="1">
          <a:blip r:embed="rId2"/>
          <a:srcRect l="35660" r="27470"/>
          <a:stretch/>
        </p:blipFill>
        <p:spPr>
          <a:xfrm>
            <a:off x="8820603" y="10"/>
            <a:ext cx="3371397" cy="6857990"/>
          </a:xfrm>
          <a:prstGeom prst="rect">
            <a:avLst/>
          </a:prstGeom>
          <a:effectLst>
            <a:innerShdw blurRad="57150" dist="38100" dir="14460000">
              <a:prstClr val="black">
                <a:alpha val="70000"/>
              </a:prstClr>
            </a:innerShdw>
          </a:effectLst>
        </p:spPr>
      </p:pic>
      <p:grpSp>
        <p:nvGrpSpPr>
          <p:cNvPr id="11" name="Group 10">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61024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62CE031E-EE35-4AA7-9784-805093327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4" name="Straight Connector 43">
              <a:extLst>
                <a:ext uri="{FF2B5EF4-FFF2-40B4-BE49-F238E27FC236}">
                  <a16:creationId xmlns:a16="http://schemas.microsoft.com/office/drawing/2014/main" id="{118D62D3-5800-4F4A-95BE-C1A2BB8B2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C9E4F52-5D94-4242-AC69-EE6A23FAB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22CC7C0-D1D6-4FF0-A60C-1AEB9C8736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99B43E48-8275-4871-8745-F5CB75CFDB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E87ED701-F942-4771-8F92-6EFCC2E8E0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 name="Title 5">
            <a:extLst>
              <a:ext uri="{FF2B5EF4-FFF2-40B4-BE49-F238E27FC236}">
                <a16:creationId xmlns:a16="http://schemas.microsoft.com/office/drawing/2014/main" id="{D9E49618-5CE7-42A1-9BBE-7B99E3BCD403}"/>
              </a:ext>
            </a:extLst>
          </p:cNvPr>
          <p:cNvSpPr>
            <a:spLocks noGrp="1"/>
          </p:cNvSpPr>
          <p:nvPr>
            <p:ph type="title"/>
          </p:nvPr>
        </p:nvSpPr>
        <p:spPr>
          <a:xfrm>
            <a:off x="684212" y="4487332"/>
            <a:ext cx="8534400" cy="1507067"/>
          </a:xfrm>
        </p:spPr>
        <p:txBody>
          <a:bodyPr vert="horz" lIns="91440" tIns="45720" rIns="91440" bIns="45720" rtlCol="0" anchor="ctr">
            <a:normAutofit/>
          </a:bodyPr>
          <a:lstStyle/>
          <a:p>
            <a:r>
              <a:rPr lang="en-US" sz="3600" b="1" dirty="0">
                <a:solidFill>
                  <a:srgbClr val="FFFF00"/>
                </a:solidFill>
              </a:rPr>
              <a:t>Demeanor &amp; bearing of Self and agency personnel </a:t>
            </a:r>
          </a:p>
        </p:txBody>
      </p:sp>
      <p:pic>
        <p:nvPicPr>
          <p:cNvPr id="9" name="Picture 7" descr="http://paloaltofreepress.com/wp-content/uploads/I-just-got-my-OT-check.jpg">
            <a:extLst>
              <a:ext uri="{FF2B5EF4-FFF2-40B4-BE49-F238E27FC236}">
                <a16:creationId xmlns:a16="http://schemas.microsoft.com/office/drawing/2014/main" id="{9473EA9C-07C0-42C2-9851-7F8C62FF36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91239" y="901487"/>
            <a:ext cx="5304759" cy="3240204"/>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50C6D81C-BA55-4E23-8D4D-40DEFEA2DC5D}"/>
              </a:ext>
            </a:extLst>
          </p:cNvPr>
          <p:cNvSpPr>
            <a:spLocks noGrp="1"/>
          </p:cNvSpPr>
          <p:nvPr>
            <p:ph type="body" sz="half" idx="2"/>
          </p:nvPr>
        </p:nvSpPr>
        <p:spPr>
          <a:xfrm>
            <a:off x="6499654" y="733647"/>
            <a:ext cx="4776357" cy="3575884"/>
          </a:xfrm>
        </p:spPr>
        <p:txBody>
          <a:bodyPr vert="horz" lIns="91440" tIns="45720" rIns="91440" bIns="45720" rtlCol="0" anchor="ctr">
            <a:normAutofit/>
          </a:bodyPr>
          <a:lstStyle/>
          <a:p>
            <a:pPr marL="285750" indent="-285750">
              <a:buClr>
                <a:srgbClr val="FF0000"/>
              </a:buClr>
              <a:buFont typeface="Wingdings 3" panose="05040102010807070707" pitchFamily="18" charset="2"/>
              <a:buChar char=""/>
            </a:pPr>
            <a:r>
              <a:rPr lang="en-US" sz="2800" dirty="0">
                <a:solidFill>
                  <a:schemeClr val="tx1"/>
                </a:solidFill>
              </a:rPr>
              <a:t>Sleep and be well rested</a:t>
            </a:r>
          </a:p>
          <a:p>
            <a:pPr marL="285750" indent="-285750">
              <a:buClr>
                <a:srgbClr val="FF0000"/>
              </a:buClr>
              <a:buFont typeface="Wingdings 3" panose="05040102010807070707" pitchFamily="18" charset="2"/>
              <a:buChar char=""/>
            </a:pPr>
            <a:r>
              <a:rPr lang="en-US" sz="2800" dirty="0">
                <a:solidFill>
                  <a:schemeClr val="tx1"/>
                </a:solidFill>
              </a:rPr>
              <a:t>Be prepared</a:t>
            </a:r>
          </a:p>
          <a:p>
            <a:pPr marL="285750" indent="-285750">
              <a:buClr>
                <a:srgbClr val="FF0000"/>
              </a:buClr>
              <a:buFont typeface="Wingdings 3" panose="05040102010807070707" pitchFamily="18" charset="2"/>
              <a:buChar char=""/>
            </a:pPr>
            <a:r>
              <a:rPr lang="en-US" sz="2800" dirty="0">
                <a:solidFill>
                  <a:schemeClr val="tx1"/>
                </a:solidFill>
              </a:rPr>
              <a:t>Consistency in appearance </a:t>
            </a:r>
          </a:p>
          <a:p>
            <a:pPr marL="285750" indent="-285750">
              <a:buClr>
                <a:srgbClr val="FF0000"/>
              </a:buClr>
              <a:buFont typeface="Wingdings 3" panose="05040102010807070707" pitchFamily="18" charset="2"/>
              <a:buChar char=""/>
            </a:pPr>
            <a:r>
              <a:rPr lang="en-US" sz="2800" dirty="0">
                <a:solidFill>
                  <a:schemeClr val="tx1"/>
                </a:solidFill>
              </a:rPr>
              <a:t>Professionalism</a:t>
            </a:r>
          </a:p>
        </p:txBody>
      </p:sp>
    </p:spTree>
    <p:extLst>
      <p:ext uri="{BB962C8B-B14F-4D97-AF65-F5344CB8AC3E}">
        <p14:creationId xmlns:p14="http://schemas.microsoft.com/office/powerpoint/2010/main" val="41069452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3" name="Rectangle 1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9C1403-68E2-4666-A5FE-D8BE3529A4CC}"/>
              </a:ext>
            </a:extLst>
          </p:cNvPr>
          <p:cNvSpPr>
            <a:spLocks noGrp="1"/>
          </p:cNvSpPr>
          <p:nvPr>
            <p:ph type="title"/>
          </p:nvPr>
        </p:nvSpPr>
        <p:spPr>
          <a:xfrm>
            <a:off x="684212" y="685799"/>
            <a:ext cx="3747111" cy="4892040"/>
          </a:xfrm>
        </p:spPr>
        <p:txBody>
          <a:bodyPr vert="horz" lIns="91440" tIns="45720" rIns="91440" bIns="45720" rtlCol="0" anchor="ctr">
            <a:normAutofit/>
          </a:bodyPr>
          <a:lstStyle/>
          <a:p>
            <a:pPr algn="r"/>
            <a:r>
              <a:rPr lang="en-US" sz="3600" b="1">
                <a:solidFill>
                  <a:srgbClr val="FFFF00"/>
                </a:solidFill>
              </a:rPr>
              <a:t>Assessor Workspace</a:t>
            </a:r>
            <a:endParaRPr lang="en-US" sz="3600" b="1" dirty="0">
              <a:solidFill>
                <a:srgbClr val="FFFF00"/>
              </a:solidFill>
            </a:endParaRPr>
          </a:p>
        </p:txBody>
      </p:sp>
      <p:cxnSp>
        <p:nvCxnSpPr>
          <p:cNvPr id="24" name="Straight Connector 1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148F97A8-62F8-4D3C-BD8D-B242DA47ACFF}"/>
              </a:ext>
            </a:extLst>
          </p:cNvPr>
          <p:cNvSpPr>
            <a:spLocks noGrp="1"/>
          </p:cNvSpPr>
          <p:nvPr>
            <p:ph type="body" idx="1"/>
          </p:nvPr>
        </p:nvSpPr>
        <p:spPr>
          <a:xfrm>
            <a:off x="4979962" y="685799"/>
            <a:ext cx="6288260" cy="4892040"/>
          </a:xfrm>
        </p:spPr>
        <p:txBody>
          <a:bodyPr vert="horz" lIns="91440" tIns="45720" rIns="91440" bIns="45720" rtlCol="0" anchor="ctr">
            <a:normAutofit/>
          </a:bodyPr>
          <a:lstStyle/>
          <a:p>
            <a:pPr marL="342900" indent="-342900">
              <a:buClr>
                <a:srgbClr val="FF0000"/>
              </a:buClr>
              <a:buFont typeface="Wingdings" panose="05000000000000000000" pitchFamily="2" charset="2"/>
              <a:buChar char="Ø"/>
            </a:pPr>
            <a:r>
              <a:rPr lang="en-US" sz="2400" dirty="0">
                <a:solidFill>
                  <a:schemeClr val="tx1"/>
                </a:solidFill>
              </a:rPr>
              <a:t>Room</a:t>
            </a:r>
          </a:p>
          <a:p>
            <a:pPr marL="742950" lvl="1" indent="-285750">
              <a:buClr>
                <a:srgbClr val="FF0000"/>
              </a:buClr>
              <a:buFont typeface="Wingdings" panose="05000000000000000000" pitchFamily="2" charset="2"/>
              <a:buChar char="§"/>
            </a:pPr>
            <a:r>
              <a:rPr lang="en-US" sz="2400" dirty="0">
                <a:solidFill>
                  <a:schemeClr val="tx1"/>
                </a:solidFill>
              </a:rPr>
              <a:t>Private</a:t>
            </a:r>
          </a:p>
          <a:p>
            <a:pPr marL="742950" lvl="1" indent="-285750">
              <a:buClr>
                <a:srgbClr val="FF0000"/>
              </a:buClr>
              <a:buFont typeface="Wingdings" panose="05000000000000000000" pitchFamily="2" charset="2"/>
              <a:buChar char="§"/>
            </a:pPr>
            <a:r>
              <a:rPr lang="en-US" sz="2400" dirty="0">
                <a:solidFill>
                  <a:schemeClr val="tx1"/>
                </a:solidFill>
              </a:rPr>
              <a:t>Telephone</a:t>
            </a:r>
          </a:p>
          <a:p>
            <a:pPr marL="742950" lvl="1" indent="-285750">
              <a:buClr>
                <a:srgbClr val="FF0000"/>
              </a:buClr>
              <a:buFont typeface="Wingdings" panose="05000000000000000000" pitchFamily="2" charset="2"/>
              <a:buChar char="§"/>
            </a:pPr>
            <a:r>
              <a:rPr lang="en-US" sz="2400" dirty="0">
                <a:solidFill>
                  <a:schemeClr val="tx1"/>
                </a:solidFill>
              </a:rPr>
              <a:t>Electrical outlets</a:t>
            </a:r>
          </a:p>
          <a:p>
            <a:pPr marL="742950" lvl="1" indent="-285750">
              <a:buClr>
                <a:srgbClr val="FF0000"/>
              </a:buClr>
              <a:buFont typeface="Wingdings" panose="05000000000000000000" pitchFamily="2" charset="2"/>
              <a:buChar char="§"/>
            </a:pPr>
            <a:r>
              <a:rPr lang="en-US" sz="2400" dirty="0">
                <a:solidFill>
                  <a:schemeClr val="tx1"/>
                </a:solidFill>
              </a:rPr>
              <a:t>Extension cords</a:t>
            </a:r>
          </a:p>
          <a:p>
            <a:pPr marL="742950" lvl="1" indent="-285750">
              <a:buClr>
                <a:srgbClr val="FF0000"/>
              </a:buClr>
              <a:buFont typeface="Wingdings" panose="05000000000000000000" pitchFamily="2" charset="2"/>
              <a:buChar char="§"/>
            </a:pPr>
            <a:r>
              <a:rPr lang="en-US" sz="2400" dirty="0">
                <a:solidFill>
                  <a:schemeClr val="tx1"/>
                </a:solidFill>
              </a:rPr>
              <a:t>Internet access</a:t>
            </a:r>
          </a:p>
          <a:p>
            <a:pPr marL="742950" lvl="1" indent="-285750">
              <a:buClr>
                <a:srgbClr val="FF0000"/>
              </a:buClr>
              <a:buFont typeface="Wingdings" panose="05000000000000000000" pitchFamily="2" charset="2"/>
              <a:buChar char="§"/>
            </a:pPr>
            <a:r>
              <a:rPr lang="en-US" sz="2400" dirty="0">
                <a:solidFill>
                  <a:schemeClr val="tx1"/>
                </a:solidFill>
              </a:rPr>
              <a:t>Supplies</a:t>
            </a:r>
          </a:p>
          <a:p>
            <a:pPr marL="1200150" lvl="2" indent="-285750">
              <a:buClr>
                <a:srgbClr val="FF0000"/>
              </a:buClr>
              <a:buFont typeface="Arial" panose="020B0604020202020204" pitchFamily="34" charset="0"/>
              <a:buChar char="•"/>
            </a:pPr>
            <a:r>
              <a:rPr lang="en-US" sz="2400" dirty="0">
                <a:solidFill>
                  <a:schemeClr val="tx1"/>
                </a:solidFill>
              </a:rPr>
              <a:t>Paper</a:t>
            </a:r>
          </a:p>
          <a:p>
            <a:pPr marL="1200150" lvl="2" indent="-285750">
              <a:buClr>
                <a:srgbClr val="FF0000"/>
              </a:buClr>
              <a:buFont typeface="Arial" panose="020B0604020202020204" pitchFamily="34" charset="0"/>
              <a:buChar char="•"/>
            </a:pPr>
            <a:r>
              <a:rPr lang="en-US" sz="2400" dirty="0">
                <a:solidFill>
                  <a:schemeClr val="tx1"/>
                </a:solidFill>
              </a:rPr>
              <a:t>Pens</a:t>
            </a:r>
          </a:p>
        </p:txBody>
      </p:sp>
    </p:spTree>
    <p:extLst>
      <p:ext uri="{BB962C8B-B14F-4D97-AF65-F5344CB8AC3E}">
        <p14:creationId xmlns:p14="http://schemas.microsoft.com/office/powerpoint/2010/main" val="112357975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9DEF39-7EDF-4262-86C1-2016ACBB512F}"/>
              </a:ext>
            </a:extLst>
          </p:cNvPr>
          <p:cNvSpPr>
            <a:spLocks noGrp="1"/>
          </p:cNvSpPr>
          <p:nvPr>
            <p:ph type="title"/>
          </p:nvPr>
        </p:nvSpPr>
        <p:spPr/>
        <p:txBody>
          <a:bodyPr>
            <a:normAutofit/>
          </a:bodyPr>
          <a:lstStyle/>
          <a:p>
            <a:r>
              <a:rPr lang="en-US" sz="3200" b="1" dirty="0">
                <a:solidFill>
                  <a:srgbClr val="FFFF00"/>
                </a:solidFill>
              </a:rPr>
              <a:t>Assessor Workspace</a:t>
            </a:r>
          </a:p>
        </p:txBody>
      </p:sp>
      <p:pic>
        <p:nvPicPr>
          <p:cNvPr id="10" name="Content Placeholder 9" descr="A picture containing food, drawing&#10;&#10;Description automatically generated">
            <a:extLst>
              <a:ext uri="{FF2B5EF4-FFF2-40B4-BE49-F238E27FC236}">
                <a16:creationId xmlns:a16="http://schemas.microsoft.com/office/drawing/2014/main" id="{7AF014D4-D89B-4F34-97E8-8A10B1A05255}"/>
              </a:ext>
            </a:extLst>
          </p:cNvPr>
          <p:cNvPicPr>
            <a:picLocks noGrp="1" noChangeAspect="1"/>
          </p:cNvPicPr>
          <p:nvPr>
            <p:ph idx="1"/>
          </p:nvPr>
        </p:nvPicPr>
        <p:blipFill>
          <a:blip r:embed="rId2"/>
          <a:stretch>
            <a:fillRect/>
          </a:stretch>
        </p:blipFill>
        <p:spPr>
          <a:xfrm>
            <a:off x="684213" y="2151380"/>
            <a:ext cx="5943600" cy="2377440"/>
          </a:xfrm>
        </p:spPr>
      </p:pic>
      <p:sp>
        <p:nvSpPr>
          <p:cNvPr id="8" name="Text Placeholder 7">
            <a:extLst>
              <a:ext uri="{FF2B5EF4-FFF2-40B4-BE49-F238E27FC236}">
                <a16:creationId xmlns:a16="http://schemas.microsoft.com/office/drawing/2014/main" id="{EC920815-C5BA-4517-8BC0-3CF74188CFAE}"/>
              </a:ext>
            </a:extLst>
          </p:cNvPr>
          <p:cNvSpPr>
            <a:spLocks noGrp="1"/>
          </p:cNvSpPr>
          <p:nvPr>
            <p:ph type="body" sz="half" idx="2"/>
          </p:nvPr>
        </p:nvSpPr>
        <p:spPr>
          <a:xfrm>
            <a:off x="7085012" y="2209799"/>
            <a:ext cx="3657600" cy="2319021"/>
          </a:xfrm>
        </p:spPr>
        <p:txBody>
          <a:bodyPr>
            <a:noAutofit/>
          </a:bodyPr>
          <a:lstStyle/>
          <a:p>
            <a:pPr marL="285750" indent="-285750">
              <a:buClr>
                <a:srgbClr val="FF0000"/>
              </a:buClr>
              <a:buFont typeface="Wingdings" panose="05000000000000000000" pitchFamily="2" charset="2"/>
              <a:buChar char="Ø"/>
            </a:pPr>
            <a:r>
              <a:rPr lang="en-US" sz="1800" dirty="0">
                <a:solidFill>
                  <a:schemeClr val="tx1"/>
                </a:solidFill>
              </a:rPr>
              <a:t>Resources</a:t>
            </a:r>
          </a:p>
          <a:p>
            <a:pPr marL="742950" lvl="1" indent="-285750">
              <a:buClr>
                <a:srgbClr val="FF0000"/>
              </a:buClr>
              <a:buFont typeface="Wingdings" panose="05000000000000000000" pitchFamily="2" charset="2"/>
              <a:buChar char="§"/>
            </a:pPr>
            <a:r>
              <a:rPr lang="en-US" sz="1800" dirty="0">
                <a:solidFill>
                  <a:schemeClr val="tx1"/>
                </a:solidFill>
              </a:rPr>
              <a:t>Annual Report</a:t>
            </a:r>
          </a:p>
          <a:p>
            <a:pPr marL="742950" lvl="1" indent="-285750">
              <a:buClr>
                <a:srgbClr val="FF0000"/>
              </a:buClr>
              <a:buFont typeface="Wingdings" panose="05000000000000000000" pitchFamily="2" charset="2"/>
              <a:buChar char="§"/>
            </a:pPr>
            <a:r>
              <a:rPr lang="en-US" sz="1800" dirty="0">
                <a:solidFill>
                  <a:schemeClr val="tx1"/>
                </a:solidFill>
              </a:rPr>
              <a:t>Organizational Chart</a:t>
            </a:r>
          </a:p>
          <a:p>
            <a:pPr marL="742950" lvl="1" indent="-285750">
              <a:buClr>
                <a:srgbClr val="FF0000"/>
              </a:buClr>
              <a:buFont typeface="Wingdings" panose="05000000000000000000" pitchFamily="2" charset="2"/>
              <a:buChar char="§"/>
            </a:pPr>
            <a:r>
              <a:rPr lang="en-US" sz="1800" dirty="0">
                <a:solidFill>
                  <a:schemeClr val="tx1"/>
                </a:solidFill>
              </a:rPr>
              <a:t>Crimes Code</a:t>
            </a:r>
          </a:p>
          <a:p>
            <a:pPr marL="742950" lvl="1" indent="-285750">
              <a:buClr>
                <a:srgbClr val="FF0000"/>
              </a:buClr>
              <a:buFont typeface="Wingdings" panose="05000000000000000000" pitchFamily="2" charset="2"/>
              <a:buChar char="§"/>
            </a:pPr>
            <a:r>
              <a:rPr lang="en-US" sz="1800" dirty="0">
                <a:solidFill>
                  <a:schemeClr val="tx1"/>
                </a:solidFill>
              </a:rPr>
              <a:t>Collective Bargaining Agreement		</a:t>
            </a:r>
          </a:p>
        </p:txBody>
      </p:sp>
    </p:spTree>
    <p:extLst>
      <p:ext uri="{BB962C8B-B14F-4D97-AF65-F5344CB8AC3E}">
        <p14:creationId xmlns:p14="http://schemas.microsoft.com/office/powerpoint/2010/main" val="15842974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C2112E-7690-429D-A4ED-28E7064C7D0A}"/>
              </a:ext>
            </a:extLst>
          </p:cNvPr>
          <p:cNvSpPr>
            <a:spLocks noGrp="1"/>
          </p:cNvSpPr>
          <p:nvPr>
            <p:ph type="title"/>
          </p:nvPr>
        </p:nvSpPr>
        <p:spPr>
          <a:xfrm>
            <a:off x="684212" y="4487332"/>
            <a:ext cx="8534400" cy="1507067"/>
          </a:xfrm>
        </p:spPr>
        <p:txBody>
          <a:bodyPr>
            <a:normAutofit/>
          </a:bodyPr>
          <a:lstStyle/>
          <a:p>
            <a:pPr>
              <a:buClr>
                <a:srgbClr val="FF0000"/>
              </a:buClr>
            </a:pPr>
            <a:r>
              <a:rPr lang="en-US" b="1" dirty="0">
                <a:solidFill>
                  <a:srgbClr val="FFFF00"/>
                </a:solidFill>
              </a:rPr>
              <a:t>Assessor Workspace</a:t>
            </a:r>
          </a:p>
        </p:txBody>
      </p:sp>
      <p:pic>
        <p:nvPicPr>
          <p:cNvPr id="10" name="Graphic 9" descr="Laptop Secure">
            <a:extLst>
              <a:ext uri="{FF2B5EF4-FFF2-40B4-BE49-F238E27FC236}">
                <a16:creationId xmlns:a16="http://schemas.microsoft.com/office/drawing/2014/main" id="{D0B655BC-E97E-46EB-8807-E752B21DC9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55676" y="733647"/>
            <a:ext cx="3575884" cy="3575884"/>
          </a:xfrm>
          <a:prstGeom prst="rect">
            <a:avLst/>
          </a:prstGeom>
          <a:effectLst>
            <a:innerShdw blurRad="57150" dist="38100" dir="14460000">
              <a:prstClr val="black">
                <a:alpha val="70000"/>
              </a:prstClr>
            </a:innerShdw>
          </a:effectLst>
        </p:spPr>
      </p:pic>
      <p:sp>
        <p:nvSpPr>
          <p:cNvPr id="6" name="Subtitle 5">
            <a:extLst>
              <a:ext uri="{FF2B5EF4-FFF2-40B4-BE49-F238E27FC236}">
                <a16:creationId xmlns:a16="http://schemas.microsoft.com/office/drawing/2014/main" id="{A20F28CF-4D53-496F-9C61-A305BBA19752}"/>
              </a:ext>
            </a:extLst>
          </p:cNvPr>
          <p:cNvSpPr>
            <a:spLocks noGrp="1"/>
          </p:cNvSpPr>
          <p:nvPr>
            <p:ph idx="1"/>
          </p:nvPr>
        </p:nvSpPr>
        <p:spPr>
          <a:xfrm>
            <a:off x="6499654" y="733647"/>
            <a:ext cx="4419171" cy="3575884"/>
          </a:xfrm>
        </p:spPr>
        <p:txBody>
          <a:bodyPr>
            <a:normAutofit/>
          </a:bodyPr>
          <a:lstStyle/>
          <a:p>
            <a:pPr>
              <a:buClr>
                <a:srgbClr val="FF0000"/>
              </a:buClr>
            </a:pPr>
            <a:r>
              <a:rPr lang="en-US" sz="2800" dirty="0">
                <a:solidFill>
                  <a:schemeClr val="tx1"/>
                </a:solidFill>
              </a:rPr>
              <a:t>Reasonable access to the accreditation manager</a:t>
            </a:r>
            <a:endParaRPr lang="en-US" sz="2800" b="1" dirty="0">
              <a:solidFill>
                <a:schemeClr val="tx1"/>
              </a:solidFill>
            </a:endParaRPr>
          </a:p>
        </p:txBody>
      </p:sp>
    </p:spTree>
    <p:extLst>
      <p:ext uri="{BB962C8B-B14F-4D97-AF65-F5344CB8AC3E}">
        <p14:creationId xmlns:p14="http://schemas.microsoft.com/office/powerpoint/2010/main" val="464226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2D56B790-CC81-4DBE-BD2A-015B7F1DDEE3}"/>
              </a:ext>
            </a:extLst>
          </p:cNvPr>
          <p:cNvSpPr>
            <a:spLocks noGrp="1"/>
          </p:cNvSpPr>
          <p:nvPr>
            <p:ph type="title"/>
          </p:nvPr>
        </p:nvSpPr>
        <p:spPr>
          <a:xfrm>
            <a:off x="7964013" y="941424"/>
            <a:ext cx="3043896" cy="3248611"/>
          </a:xfrm>
        </p:spPr>
        <p:txBody>
          <a:bodyPr>
            <a:normAutofit/>
          </a:bodyPr>
          <a:lstStyle/>
          <a:p>
            <a:pPr algn="ctr">
              <a:lnSpc>
                <a:spcPct val="90000"/>
              </a:lnSpc>
            </a:pPr>
            <a:r>
              <a:rPr lang="en-US" sz="2800" b="1" dirty="0">
                <a:solidFill>
                  <a:srgbClr val="FFFF00"/>
                </a:solidFill>
              </a:rPr>
              <a:t>Pennsylvania Law Enforcement Accreditation Commission (PLEAC)</a:t>
            </a:r>
          </a:p>
        </p:txBody>
      </p:sp>
      <p:graphicFrame>
        <p:nvGraphicFramePr>
          <p:cNvPr id="5" name="Content Placeholder 2">
            <a:extLst>
              <a:ext uri="{FF2B5EF4-FFF2-40B4-BE49-F238E27FC236}">
                <a16:creationId xmlns:a16="http://schemas.microsoft.com/office/drawing/2014/main" id="{BD386650-21D3-522A-2B75-05004F6CBDC4}"/>
              </a:ext>
            </a:extLst>
          </p:cNvPr>
          <p:cNvGraphicFramePr>
            <a:graphicFrameLocks noGrp="1"/>
          </p:cNvGraphicFramePr>
          <p:nvPr>
            <p:ph idx="1"/>
            <p:extLst>
              <p:ext uri="{D42A27DB-BD31-4B8C-83A1-F6EECF244321}">
                <p14:modId xmlns:p14="http://schemas.microsoft.com/office/powerpoint/2010/main" val="1058007706"/>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2349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2"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7" name="Rectangle 20">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454C8-9460-4EBA-9B01-41477AAD037B}"/>
              </a:ext>
            </a:extLst>
          </p:cNvPr>
          <p:cNvSpPr>
            <a:spLocks noGrp="1"/>
          </p:cNvSpPr>
          <p:nvPr>
            <p:ph type="title"/>
          </p:nvPr>
        </p:nvSpPr>
        <p:spPr>
          <a:xfrm>
            <a:off x="6095999" y="628617"/>
            <a:ext cx="5408613" cy="3028983"/>
          </a:xfrm>
        </p:spPr>
        <p:txBody>
          <a:bodyPr vert="horz" lIns="91440" tIns="45720" rIns="91440" bIns="45720" rtlCol="0" anchor="b">
            <a:normAutofit/>
          </a:bodyPr>
          <a:lstStyle/>
          <a:p>
            <a:r>
              <a:rPr lang="en-US" sz="4800" b="1" dirty="0">
                <a:solidFill>
                  <a:srgbClr val="FFFF00"/>
                </a:solidFill>
              </a:rPr>
              <a:t>Hospitality</a:t>
            </a:r>
          </a:p>
        </p:txBody>
      </p:sp>
      <p:sp>
        <p:nvSpPr>
          <p:cNvPr id="38"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 descr="http://acleanbake.com/wp-content/uploads/2015/01/mmm-53a93889492f2.jpg">
            <a:extLst>
              <a:ext uri="{FF2B5EF4-FFF2-40B4-BE49-F238E27FC236}">
                <a16:creationId xmlns:a16="http://schemas.microsoft.com/office/drawing/2014/main" id="{7184507C-6387-4421-82FE-C64D1CEB2F6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133" b="-2"/>
          <a:stretch/>
        </p:blipFill>
        <p:spPr bwMode="auto">
          <a:xfrm>
            <a:off x="797205" y="786117"/>
            <a:ext cx="4809744" cy="4956048"/>
          </a:xfrm>
          <a:custGeom>
            <a:avLst/>
            <a:gdLst>
              <a:gd name="connsiteX0" fmla="*/ 478762 w 4809744"/>
              <a:gd name="connsiteY0" fmla="*/ 0 h 4956048"/>
              <a:gd name="connsiteX1" fmla="*/ 4809744 w 4809744"/>
              <a:gd name="connsiteY1" fmla="*/ 0 h 4956048"/>
              <a:gd name="connsiteX2" fmla="*/ 4809744 w 4809744"/>
              <a:gd name="connsiteY2" fmla="*/ 4477286 h 4956048"/>
              <a:gd name="connsiteX3" fmla="*/ 4330982 w 4809744"/>
              <a:gd name="connsiteY3" fmla="*/ 4956048 h 4956048"/>
              <a:gd name="connsiteX4" fmla="*/ 0 w 4809744"/>
              <a:gd name="connsiteY4" fmla="*/ 4956048 h 4956048"/>
              <a:gd name="connsiteX5" fmla="*/ 0 w 4809744"/>
              <a:gd name="connsiteY5" fmla="*/ 478762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9744" h="4956048">
                <a:moveTo>
                  <a:pt x="478762" y="0"/>
                </a:moveTo>
                <a:lnTo>
                  <a:pt x="4809744" y="0"/>
                </a:lnTo>
                <a:lnTo>
                  <a:pt x="4809744" y="4477286"/>
                </a:lnTo>
                <a:lnTo>
                  <a:pt x="4330982" y="4956048"/>
                </a:lnTo>
                <a:lnTo>
                  <a:pt x="0" y="4956048"/>
                </a:lnTo>
                <a:lnTo>
                  <a:pt x="0" y="47876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24">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823142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1C1E-3361-4F9F-9EB2-80BB58E737AE}"/>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Professional ethics</a:t>
            </a:r>
          </a:p>
        </p:txBody>
      </p:sp>
      <p:graphicFrame>
        <p:nvGraphicFramePr>
          <p:cNvPr id="5" name="Content Placeholder 2">
            <a:extLst>
              <a:ext uri="{FF2B5EF4-FFF2-40B4-BE49-F238E27FC236}">
                <a16:creationId xmlns:a16="http://schemas.microsoft.com/office/drawing/2014/main" id="{77FCB342-E81F-4F5F-9B38-FA8795940A22}"/>
              </a:ext>
            </a:extLst>
          </p:cNvPr>
          <p:cNvGraphicFramePr>
            <a:graphicFrameLocks noGrp="1"/>
          </p:cNvGraphicFramePr>
          <p:nvPr>
            <p:ph idx="1"/>
            <p:extLst>
              <p:ext uri="{D42A27DB-BD31-4B8C-83A1-F6EECF244321}">
                <p14:modId xmlns:p14="http://schemas.microsoft.com/office/powerpoint/2010/main" val="2550882332"/>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5838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6" name="Straight Connector 75">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8" name="Picture Placeholder 7" descr="A picture containing text, gauge&#10;&#10;Description automatically generated">
            <a:extLst>
              <a:ext uri="{FF2B5EF4-FFF2-40B4-BE49-F238E27FC236}">
                <a16:creationId xmlns:a16="http://schemas.microsoft.com/office/drawing/2014/main" id="{B836270E-5236-45C5-BCEA-49697EB10803}"/>
              </a:ext>
            </a:extLst>
          </p:cNvPr>
          <p:cNvPicPr>
            <a:picLocks noGrp="1" noChangeAspect="1"/>
          </p:cNvPicPr>
          <p:nvPr>
            <p:ph type="pic" idx="13"/>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85323163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55AA7E-D384-4284-82DA-B52BDA0F0299}"/>
              </a:ext>
            </a:extLst>
          </p:cNvPr>
          <p:cNvSpPr>
            <a:spLocks noGrp="1"/>
          </p:cNvSpPr>
          <p:nvPr>
            <p:ph type="title"/>
          </p:nvPr>
        </p:nvSpPr>
        <p:spPr>
          <a:xfrm>
            <a:off x="684212" y="4487332"/>
            <a:ext cx="8534400" cy="1507067"/>
          </a:xfrm>
        </p:spPr>
        <p:txBody>
          <a:bodyPr>
            <a:normAutofit/>
          </a:bodyPr>
          <a:lstStyle/>
          <a:p>
            <a:r>
              <a:rPr lang="en-US" b="1">
                <a:solidFill>
                  <a:srgbClr val="FFFF00"/>
                </a:solidFill>
              </a:rPr>
              <a:t>Duration of on-site</a:t>
            </a:r>
          </a:p>
        </p:txBody>
      </p:sp>
      <p:graphicFrame>
        <p:nvGraphicFramePr>
          <p:cNvPr id="5" name="Content Placeholder 1">
            <a:extLst>
              <a:ext uri="{FF2B5EF4-FFF2-40B4-BE49-F238E27FC236}">
                <a16:creationId xmlns:a16="http://schemas.microsoft.com/office/drawing/2014/main" id="{9BAE4F67-A1A8-4013-9FB7-FC0791E86916}"/>
              </a:ext>
            </a:extLst>
          </p:cNvPr>
          <p:cNvGraphicFramePr>
            <a:graphicFrameLocks noGrp="1"/>
          </p:cNvGraphicFramePr>
          <p:nvPr>
            <p:ph idx="1"/>
            <p:extLst>
              <p:ext uri="{D42A27DB-BD31-4B8C-83A1-F6EECF244321}">
                <p14:modId xmlns:p14="http://schemas.microsoft.com/office/powerpoint/2010/main" val="1094790533"/>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455B88A-C127-47B3-B317-724BD4EAAD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2" name="Straight Connector 11">
              <a:extLst>
                <a:ext uri="{FF2B5EF4-FFF2-40B4-BE49-F238E27FC236}">
                  <a16:creationId xmlns:a16="http://schemas.microsoft.com/office/drawing/2014/main" id="{3F07A923-368D-45E6-AACC-9ECE4057AAC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FE16B44-FE3C-4330-AF20-E869FC7B78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CB6733-6A12-4A1C-87C3-B676FB381DB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54CCFD-DC5E-453F-B95A-F045ED9B29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E826A39-89EA-44EA-ABC5-F446934921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Rectangle 17">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0"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D550B71A-40CB-4C55-A2D7-EBD0624B2E34}"/>
              </a:ext>
            </a:extLst>
          </p:cNvPr>
          <p:cNvSpPr>
            <a:spLocks noGrp="1"/>
          </p:cNvSpPr>
          <p:nvPr>
            <p:ph type="title"/>
          </p:nvPr>
        </p:nvSpPr>
        <p:spPr>
          <a:xfrm>
            <a:off x="8367238" y="941424"/>
            <a:ext cx="3265319" cy="3248611"/>
          </a:xfrm>
        </p:spPr>
        <p:txBody>
          <a:bodyPr vert="horz" lIns="91440" tIns="45720" rIns="91440" bIns="45720" rtlCol="0" anchor="ctr">
            <a:normAutofit/>
          </a:bodyPr>
          <a:lstStyle/>
          <a:p>
            <a:r>
              <a:rPr lang="en-US" sz="3600" b="1" kern="1200" cap="all" dirty="0">
                <a:ln w="3175" cmpd="sng">
                  <a:noFill/>
                </a:ln>
                <a:solidFill>
                  <a:srgbClr val="FFFF00"/>
                </a:solidFill>
                <a:effectLst/>
                <a:latin typeface="+mj-lt"/>
                <a:ea typeface="+mj-ea"/>
                <a:cs typeface="+mj-cs"/>
              </a:rPr>
              <a:t>Compliance verification</a:t>
            </a:r>
          </a:p>
        </p:txBody>
      </p:sp>
      <p:graphicFrame>
        <p:nvGraphicFramePr>
          <p:cNvPr id="6" name="Text Placeholder 3">
            <a:extLst>
              <a:ext uri="{FF2B5EF4-FFF2-40B4-BE49-F238E27FC236}">
                <a16:creationId xmlns:a16="http://schemas.microsoft.com/office/drawing/2014/main" id="{779D2B6C-159C-452C-8EE3-E3CACA3E733B}"/>
              </a:ext>
            </a:extLst>
          </p:cNvPr>
          <p:cNvGraphicFramePr/>
          <p:nvPr>
            <p:extLst>
              <p:ext uri="{D42A27DB-BD31-4B8C-83A1-F6EECF244321}">
                <p14:modId xmlns:p14="http://schemas.microsoft.com/office/powerpoint/2010/main" val="338166827"/>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927311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07C3DF-1E26-4D57-B2D8-433A261BEA13}"/>
              </a:ext>
            </a:extLst>
          </p:cNvPr>
          <p:cNvSpPr>
            <a:spLocks noGrp="1"/>
          </p:cNvSpPr>
          <p:nvPr>
            <p:ph type="title"/>
          </p:nvPr>
        </p:nvSpPr>
        <p:spPr/>
        <p:txBody>
          <a:bodyPr>
            <a:normAutofit/>
          </a:bodyPr>
          <a:lstStyle/>
          <a:p>
            <a:r>
              <a:rPr lang="en-US" sz="4000" b="1" dirty="0">
                <a:solidFill>
                  <a:srgbClr val="FFFF00"/>
                </a:solidFill>
              </a:rPr>
              <a:t>Day 1 and/or 2</a:t>
            </a:r>
          </a:p>
        </p:txBody>
      </p:sp>
      <p:sp>
        <p:nvSpPr>
          <p:cNvPr id="6" name="Content Placeholder 5">
            <a:extLst>
              <a:ext uri="{FF2B5EF4-FFF2-40B4-BE49-F238E27FC236}">
                <a16:creationId xmlns:a16="http://schemas.microsoft.com/office/drawing/2014/main" id="{96E6FE64-40C9-44A1-9862-85E52A9C8D1D}"/>
              </a:ext>
            </a:extLst>
          </p:cNvPr>
          <p:cNvSpPr>
            <a:spLocks noGrp="1"/>
          </p:cNvSpPr>
          <p:nvPr>
            <p:ph sz="half" idx="1"/>
          </p:nvPr>
        </p:nvSpPr>
        <p:spPr/>
        <p:txBody>
          <a:bodyPr>
            <a:normAutofit/>
          </a:bodyPr>
          <a:lstStyle/>
          <a:p>
            <a:pPr>
              <a:buClr>
                <a:srgbClr val="FF0000"/>
              </a:buClr>
              <a:buFont typeface="Wingdings" panose="05000000000000000000" pitchFamily="2" charset="2"/>
              <a:buChar char="Ø"/>
            </a:pPr>
            <a:r>
              <a:rPr lang="en-US" sz="2400" dirty="0">
                <a:solidFill>
                  <a:schemeClr val="tx1"/>
                </a:solidFill>
              </a:rPr>
              <a:t>Escort to agency</a:t>
            </a:r>
          </a:p>
          <a:p>
            <a:pPr>
              <a:buClr>
                <a:srgbClr val="FF0000"/>
              </a:buClr>
              <a:buFont typeface="Wingdings" panose="05000000000000000000" pitchFamily="2" charset="2"/>
              <a:buChar char="Ø"/>
            </a:pPr>
            <a:r>
              <a:rPr lang="en-US" sz="2400" dirty="0">
                <a:solidFill>
                  <a:schemeClr val="tx1"/>
                </a:solidFill>
              </a:rPr>
              <a:t>Introductions to Stakeholders</a:t>
            </a:r>
          </a:p>
          <a:p>
            <a:pPr>
              <a:buClr>
                <a:srgbClr val="FF0000"/>
              </a:buClr>
              <a:buFont typeface="Wingdings" panose="05000000000000000000" pitchFamily="2" charset="2"/>
              <a:buChar char="Ø"/>
            </a:pPr>
            <a:r>
              <a:rPr lang="en-US" sz="2400" dirty="0">
                <a:solidFill>
                  <a:schemeClr val="tx1"/>
                </a:solidFill>
              </a:rPr>
              <a:t>Facility Tour</a:t>
            </a:r>
          </a:p>
          <a:p>
            <a:pPr>
              <a:buClr>
                <a:srgbClr val="FF0000"/>
              </a:buClr>
              <a:buFont typeface="Wingdings" panose="05000000000000000000" pitchFamily="2" charset="2"/>
              <a:buChar char="Ø"/>
            </a:pPr>
            <a:r>
              <a:rPr lang="en-US" sz="2400" dirty="0">
                <a:solidFill>
                  <a:schemeClr val="tx1"/>
                </a:solidFill>
              </a:rPr>
              <a:t>Static Display</a:t>
            </a:r>
          </a:p>
          <a:p>
            <a:pPr>
              <a:buClr>
                <a:srgbClr val="FF0000"/>
              </a:buClr>
              <a:buFont typeface="Wingdings" panose="05000000000000000000" pitchFamily="2" charset="2"/>
              <a:buChar char="Ø"/>
            </a:pPr>
            <a:r>
              <a:rPr lang="en-US" sz="2400" dirty="0">
                <a:solidFill>
                  <a:schemeClr val="tx1"/>
                </a:solidFill>
              </a:rPr>
              <a:t>Interviews</a:t>
            </a:r>
          </a:p>
          <a:p>
            <a:pPr>
              <a:buClr>
                <a:srgbClr val="FF0000"/>
              </a:buClr>
              <a:buFont typeface="Wingdings" panose="05000000000000000000" pitchFamily="2" charset="2"/>
              <a:buChar char="Ø"/>
            </a:pPr>
            <a:r>
              <a:rPr lang="en-US" sz="2400" dirty="0">
                <a:solidFill>
                  <a:schemeClr val="tx1"/>
                </a:solidFill>
              </a:rPr>
              <a:t>File Review</a:t>
            </a:r>
          </a:p>
          <a:p>
            <a:pPr>
              <a:buClr>
                <a:srgbClr val="FF0000"/>
              </a:buClr>
              <a:buFont typeface="Wingdings" panose="05000000000000000000" pitchFamily="2" charset="2"/>
              <a:buChar char="Ø"/>
            </a:pPr>
            <a:r>
              <a:rPr lang="en-US" sz="2400" dirty="0">
                <a:solidFill>
                  <a:schemeClr val="tx1"/>
                </a:solidFill>
              </a:rPr>
              <a:t>Ride-Along</a:t>
            </a:r>
          </a:p>
        </p:txBody>
      </p:sp>
      <p:pic>
        <p:nvPicPr>
          <p:cNvPr id="11" name="Content Placeholder 10" descr="A picture containing drawing&#10;&#10;Description automatically generated">
            <a:extLst>
              <a:ext uri="{FF2B5EF4-FFF2-40B4-BE49-F238E27FC236}">
                <a16:creationId xmlns:a16="http://schemas.microsoft.com/office/drawing/2014/main" id="{D024D43C-710F-4FCA-96AC-4E7D7BCB4AD3}"/>
              </a:ext>
            </a:extLst>
          </p:cNvPr>
          <p:cNvPicPr>
            <a:picLocks noGrp="1" noChangeAspect="1"/>
          </p:cNvPicPr>
          <p:nvPr>
            <p:ph sz="half" idx="2"/>
          </p:nvPr>
        </p:nvPicPr>
        <p:blipFill>
          <a:blip r:embed="rId2"/>
          <a:stretch>
            <a:fillRect/>
          </a:stretch>
        </p:blipFill>
        <p:spPr>
          <a:xfrm>
            <a:off x="6818313" y="1707356"/>
            <a:ext cx="4206658" cy="2268296"/>
          </a:xfrm>
        </p:spPr>
      </p:pic>
    </p:spTree>
    <p:extLst>
      <p:ext uri="{BB962C8B-B14F-4D97-AF65-F5344CB8AC3E}">
        <p14:creationId xmlns:p14="http://schemas.microsoft.com/office/powerpoint/2010/main" val="34756099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BF6F-FD04-4D96-8D79-76A0F227B519}"/>
              </a:ext>
            </a:extLst>
          </p:cNvPr>
          <p:cNvSpPr>
            <a:spLocks noGrp="1"/>
          </p:cNvSpPr>
          <p:nvPr>
            <p:ph type="title"/>
          </p:nvPr>
        </p:nvSpPr>
        <p:spPr>
          <a:xfrm>
            <a:off x="684212" y="4487332"/>
            <a:ext cx="9838014" cy="1507067"/>
          </a:xfrm>
        </p:spPr>
        <p:txBody>
          <a:bodyPr/>
          <a:lstStyle/>
          <a:p>
            <a:r>
              <a:rPr lang="en-US" b="1" dirty="0">
                <a:solidFill>
                  <a:srgbClr val="FFFF00"/>
                </a:solidFill>
              </a:rPr>
              <a:t>File review</a:t>
            </a:r>
          </a:p>
        </p:txBody>
      </p:sp>
      <p:sp>
        <p:nvSpPr>
          <p:cNvPr id="3" name="Content Placeholder 2">
            <a:extLst>
              <a:ext uri="{FF2B5EF4-FFF2-40B4-BE49-F238E27FC236}">
                <a16:creationId xmlns:a16="http://schemas.microsoft.com/office/drawing/2014/main" id="{11C1749B-8CDE-4BF3-83FF-2C8789495671}"/>
              </a:ext>
            </a:extLst>
          </p:cNvPr>
          <p:cNvSpPr>
            <a:spLocks noGrp="1"/>
          </p:cNvSpPr>
          <p:nvPr>
            <p:ph idx="1"/>
          </p:nvPr>
        </p:nvSpPr>
        <p:spPr>
          <a:xfrm>
            <a:off x="684212" y="685800"/>
            <a:ext cx="9838014" cy="3615267"/>
          </a:xfrm>
        </p:spPr>
        <p:txBody>
          <a:bodyPr>
            <a:normAutofit/>
          </a:bodyPr>
          <a:lstStyle/>
          <a:p>
            <a:pPr>
              <a:buClr>
                <a:srgbClr val="FF0000"/>
              </a:buClr>
              <a:buFont typeface="Wingdings" panose="05000000000000000000" pitchFamily="2" charset="2"/>
              <a:buChar char="Ø"/>
            </a:pPr>
            <a:r>
              <a:rPr lang="en-US" sz="3200" dirty="0">
                <a:solidFill>
                  <a:schemeClr val="tx1"/>
                </a:solidFill>
              </a:rPr>
              <a:t>Initial &amp; Re-accreditation Assessments</a:t>
            </a:r>
          </a:p>
          <a:p>
            <a:pPr lvl="1">
              <a:buClr>
                <a:srgbClr val="FF0000"/>
              </a:buClr>
              <a:buFont typeface="Wingdings" panose="05000000000000000000" pitchFamily="2" charset="2"/>
              <a:buChar char="§"/>
            </a:pPr>
            <a:r>
              <a:rPr lang="en-US" sz="2800" dirty="0">
                <a:solidFill>
                  <a:schemeClr val="tx1"/>
                </a:solidFill>
              </a:rPr>
              <a:t>Select files will be accessed before arrival at the agency (reference the Administrative Manual for more information)</a:t>
            </a:r>
          </a:p>
        </p:txBody>
      </p:sp>
    </p:spTree>
    <p:extLst>
      <p:ext uri="{BB962C8B-B14F-4D97-AF65-F5344CB8AC3E}">
        <p14:creationId xmlns:p14="http://schemas.microsoft.com/office/powerpoint/2010/main" val="298476284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D2D7C63-562A-41C7-892E-0C73F5D59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70468FA-EDE0-43D7-9F5D-587978643EC8}"/>
              </a:ext>
            </a:extLst>
          </p:cNvPr>
          <p:cNvSpPr>
            <a:spLocks noGrp="1"/>
          </p:cNvSpPr>
          <p:nvPr>
            <p:ph type="ctrTitle"/>
          </p:nvPr>
        </p:nvSpPr>
        <p:spPr>
          <a:xfrm>
            <a:off x="5116738" y="685799"/>
            <a:ext cx="6159273" cy="2971801"/>
          </a:xfrm>
        </p:spPr>
        <p:txBody>
          <a:bodyPr>
            <a:normAutofit/>
          </a:bodyPr>
          <a:lstStyle/>
          <a:p>
            <a:r>
              <a:rPr lang="en-US" b="1" dirty="0">
                <a:solidFill>
                  <a:srgbClr val="FFFF00"/>
                </a:solidFill>
              </a:rPr>
              <a:t>Tour Sheet</a:t>
            </a:r>
          </a:p>
        </p:txBody>
      </p:sp>
      <p:sp>
        <p:nvSpPr>
          <p:cNvPr id="6" name="Subtitle 5">
            <a:extLst>
              <a:ext uri="{FF2B5EF4-FFF2-40B4-BE49-F238E27FC236}">
                <a16:creationId xmlns:a16="http://schemas.microsoft.com/office/drawing/2014/main" id="{EAA2CBDD-D9AC-4E89-BDB9-112B5AF52208}"/>
              </a:ext>
            </a:extLst>
          </p:cNvPr>
          <p:cNvSpPr>
            <a:spLocks noGrp="1"/>
          </p:cNvSpPr>
          <p:nvPr>
            <p:ph type="subTitle" idx="1"/>
          </p:nvPr>
        </p:nvSpPr>
        <p:spPr>
          <a:xfrm>
            <a:off x="5115456" y="3843867"/>
            <a:ext cx="5324473" cy="1947333"/>
          </a:xfrm>
        </p:spPr>
        <p:txBody>
          <a:bodyPr>
            <a:normAutofit/>
          </a:bodyPr>
          <a:lstStyle/>
          <a:p>
            <a:pPr marL="342900" indent="-342900">
              <a:buClr>
                <a:srgbClr val="FF0000"/>
              </a:buClr>
              <a:buFont typeface="Wingdings" panose="05000000000000000000" pitchFamily="2" charset="2"/>
              <a:buChar char="Ø"/>
            </a:pPr>
            <a:r>
              <a:rPr lang="en-US" sz="2400" dirty="0">
                <a:solidFill>
                  <a:schemeClr val="tx1"/>
                </a:solidFill>
              </a:rPr>
              <a:t>Customized specific to your agency</a:t>
            </a:r>
          </a:p>
          <a:p>
            <a:pPr marL="342900" indent="-342900">
              <a:buClr>
                <a:srgbClr val="FF0000"/>
              </a:buClr>
              <a:buFont typeface="Wingdings" panose="05000000000000000000" pitchFamily="2" charset="2"/>
              <a:buChar char="Ø"/>
            </a:pPr>
            <a:r>
              <a:rPr lang="en-US" sz="2400" dirty="0">
                <a:solidFill>
                  <a:schemeClr val="tx1"/>
                </a:solidFill>
              </a:rPr>
              <a:t>Organized to the layout of your agency’s facility </a:t>
            </a:r>
          </a:p>
        </p:txBody>
      </p:sp>
      <p:pic>
        <p:nvPicPr>
          <p:cNvPr id="8" name="Picture 7">
            <a:extLst>
              <a:ext uri="{FF2B5EF4-FFF2-40B4-BE49-F238E27FC236}">
                <a16:creationId xmlns:a16="http://schemas.microsoft.com/office/drawing/2014/main" id="{009D133F-15CD-4777-923C-E0DB30A605D0}"/>
              </a:ext>
            </a:extLst>
          </p:cNvPr>
          <p:cNvPicPr>
            <a:picLocks noChangeAspect="1"/>
          </p:cNvPicPr>
          <p:nvPr/>
        </p:nvPicPr>
        <p:blipFill rotWithShape="1">
          <a:blip r:embed="rId2"/>
          <a:srcRect l="492" r="54348" b="-1"/>
          <a:stretch/>
        </p:blipFill>
        <p:spPr>
          <a:xfrm>
            <a:off x="20" y="10"/>
            <a:ext cx="4639713" cy="6857990"/>
          </a:xfrm>
          <a:prstGeom prst="rect">
            <a:avLst/>
          </a:prstGeom>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6DF25E23-BE15-4E36-A700-59F0CE8C54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2CE9353A-F333-4305-BED0-D126D75F5D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5D1D327-6D34-4AB1-BBCB-FFD18B927B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3D4CCB5-F27F-4868-B1D4-55D8654F07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5F00F96-8833-4C32-AD31-05286BC800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22EE3D4-FE2C-4B01-BC8C-3CE2C6CC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448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48F2-C800-45AC-A37A-134A67284259}"/>
              </a:ext>
            </a:extLst>
          </p:cNvPr>
          <p:cNvSpPr>
            <a:spLocks noGrp="1"/>
          </p:cNvSpPr>
          <p:nvPr>
            <p:ph type="title"/>
          </p:nvPr>
        </p:nvSpPr>
        <p:spPr>
          <a:xfrm>
            <a:off x="684212" y="4487332"/>
            <a:ext cx="4934479" cy="1507067"/>
          </a:xfrm>
        </p:spPr>
        <p:txBody>
          <a:bodyPr>
            <a:normAutofit/>
          </a:bodyPr>
          <a:lstStyle/>
          <a:p>
            <a:r>
              <a:rPr lang="en-US" sz="4400" b="1" dirty="0">
                <a:solidFill>
                  <a:srgbClr val="FFFF00"/>
                </a:solidFill>
              </a:rPr>
              <a:t>Observations</a:t>
            </a:r>
          </a:p>
        </p:txBody>
      </p:sp>
      <p:sp>
        <p:nvSpPr>
          <p:cNvPr id="3" name="Content Placeholder 2">
            <a:extLst>
              <a:ext uri="{FF2B5EF4-FFF2-40B4-BE49-F238E27FC236}">
                <a16:creationId xmlns:a16="http://schemas.microsoft.com/office/drawing/2014/main" id="{1002D627-4BA9-4F0B-9146-236ECC1D2A2F}"/>
              </a:ext>
            </a:extLst>
          </p:cNvPr>
          <p:cNvSpPr>
            <a:spLocks noGrp="1"/>
          </p:cNvSpPr>
          <p:nvPr>
            <p:ph sz="half" idx="1"/>
          </p:nvPr>
        </p:nvSpPr>
        <p:spPr/>
        <p:txBody>
          <a:bodyPr>
            <a:noAutofit/>
          </a:bodyPr>
          <a:lstStyle/>
          <a:p>
            <a:pPr>
              <a:buClr>
                <a:srgbClr val="FF0000"/>
              </a:buClr>
              <a:buFont typeface="Wingdings" panose="05000000000000000000" pitchFamily="2" charset="2"/>
              <a:buChar char="Ø"/>
            </a:pPr>
            <a:r>
              <a:rPr lang="en-US" sz="1800" dirty="0">
                <a:solidFill>
                  <a:schemeClr val="tx1"/>
                </a:solidFill>
              </a:rPr>
              <a:t>Facility Tour</a:t>
            </a:r>
          </a:p>
          <a:p>
            <a:pPr lvl="1">
              <a:buClr>
                <a:srgbClr val="FF0000"/>
              </a:buClr>
              <a:buFont typeface="Wingdings" panose="05000000000000000000" pitchFamily="2" charset="2"/>
              <a:buChar char="§"/>
            </a:pPr>
            <a:r>
              <a:rPr lang="en-US" dirty="0">
                <a:solidFill>
                  <a:schemeClr val="tx1"/>
                </a:solidFill>
              </a:rPr>
              <a:t>Cells (If Applicable)</a:t>
            </a:r>
          </a:p>
          <a:p>
            <a:pPr lvl="1">
              <a:buClr>
                <a:srgbClr val="FF0000"/>
              </a:buClr>
              <a:buFont typeface="Wingdings" panose="05000000000000000000" pitchFamily="2" charset="2"/>
              <a:buChar char="§"/>
            </a:pPr>
            <a:r>
              <a:rPr lang="en-US" dirty="0">
                <a:solidFill>
                  <a:schemeClr val="tx1"/>
                </a:solidFill>
              </a:rPr>
              <a:t>Communications Center (If Applicable)</a:t>
            </a:r>
          </a:p>
          <a:p>
            <a:pPr lvl="1">
              <a:buClr>
                <a:srgbClr val="FF0000"/>
              </a:buClr>
              <a:buFont typeface="Wingdings" panose="05000000000000000000" pitchFamily="2" charset="2"/>
              <a:buChar char="§"/>
            </a:pPr>
            <a:r>
              <a:rPr lang="en-US" dirty="0">
                <a:solidFill>
                  <a:schemeClr val="tx1"/>
                </a:solidFill>
              </a:rPr>
              <a:t>Evidence</a:t>
            </a:r>
          </a:p>
          <a:p>
            <a:pPr lvl="2">
              <a:buClr>
                <a:srgbClr val="FF0000"/>
              </a:buClr>
              <a:buFont typeface="Arial" panose="020B0604020202020204" pitchFamily="34" charset="0"/>
              <a:buChar char="•"/>
            </a:pPr>
            <a:r>
              <a:rPr lang="en-US" sz="1800" dirty="0">
                <a:solidFill>
                  <a:schemeClr val="tx1"/>
                </a:solidFill>
              </a:rPr>
              <a:t>Temporary</a:t>
            </a:r>
          </a:p>
          <a:p>
            <a:pPr lvl="2">
              <a:buClr>
                <a:srgbClr val="FF0000"/>
              </a:buClr>
              <a:buFont typeface="Arial" panose="020B0604020202020204" pitchFamily="34" charset="0"/>
              <a:buChar char="•"/>
            </a:pPr>
            <a:r>
              <a:rPr lang="en-US" sz="1800" dirty="0">
                <a:solidFill>
                  <a:schemeClr val="tx1"/>
                </a:solidFill>
              </a:rPr>
              <a:t>Storage</a:t>
            </a:r>
          </a:p>
          <a:p>
            <a:pPr lvl="2">
              <a:buClr>
                <a:srgbClr val="FF0000"/>
              </a:buClr>
              <a:buFont typeface="Arial" panose="020B0604020202020204" pitchFamily="34" charset="0"/>
              <a:buChar char="•"/>
            </a:pPr>
            <a:r>
              <a:rPr lang="en-US" sz="1800" dirty="0">
                <a:solidFill>
                  <a:schemeClr val="tx1"/>
                </a:solidFill>
              </a:rPr>
              <a:t>Impound</a:t>
            </a:r>
          </a:p>
          <a:p>
            <a:pPr lvl="1">
              <a:buClr>
                <a:srgbClr val="FF0000"/>
              </a:buClr>
              <a:buFont typeface="Wingdings" panose="05000000000000000000" pitchFamily="2" charset="2"/>
              <a:buChar char="§"/>
            </a:pPr>
            <a:r>
              <a:rPr lang="en-US" dirty="0">
                <a:solidFill>
                  <a:schemeClr val="tx1"/>
                </a:solidFill>
              </a:rPr>
              <a:t>Temporary Holding</a:t>
            </a:r>
          </a:p>
        </p:txBody>
      </p:sp>
      <p:sp>
        <p:nvSpPr>
          <p:cNvPr id="4" name="Content Placeholder 3">
            <a:extLst>
              <a:ext uri="{FF2B5EF4-FFF2-40B4-BE49-F238E27FC236}">
                <a16:creationId xmlns:a16="http://schemas.microsoft.com/office/drawing/2014/main" id="{E9431FFE-D651-4578-B89C-EACCE5E898ED}"/>
              </a:ext>
            </a:extLst>
          </p:cNvPr>
          <p:cNvSpPr>
            <a:spLocks noGrp="1"/>
          </p:cNvSpPr>
          <p:nvPr>
            <p:ph sz="half" idx="2"/>
          </p:nvPr>
        </p:nvSpPr>
        <p:spPr>
          <a:xfrm>
            <a:off x="5808133" y="685801"/>
            <a:ext cx="4934479" cy="4840356"/>
          </a:xfrm>
        </p:spPr>
        <p:txBody>
          <a:bodyPr>
            <a:noAutofit/>
          </a:bodyPr>
          <a:lstStyle/>
          <a:p>
            <a:pPr>
              <a:buClr>
                <a:srgbClr val="FF0000"/>
              </a:buClr>
              <a:buFont typeface="Wingdings" panose="05000000000000000000" pitchFamily="2" charset="2"/>
              <a:buChar char="Ø"/>
            </a:pPr>
            <a:r>
              <a:rPr lang="en-US" sz="1800" dirty="0">
                <a:solidFill>
                  <a:schemeClr val="tx1"/>
                </a:solidFill>
              </a:rPr>
              <a:t>Static Display</a:t>
            </a:r>
          </a:p>
          <a:p>
            <a:pPr lvl="1">
              <a:buClr>
                <a:srgbClr val="FF0000"/>
              </a:buClr>
              <a:buFont typeface="Wingdings" panose="05000000000000000000" pitchFamily="2" charset="2"/>
              <a:buChar char="§"/>
            </a:pPr>
            <a:r>
              <a:rPr lang="en-US" dirty="0">
                <a:solidFill>
                  <a:schemeClr val="tx1"/>
                </a:solidFill>
              </a:rPr>
              <a:t>Lethal and Less Lethal Weapons</a:t>
            </a:r>
          </a:p>
          <a:p>
            <a:pPr lvl="1">
              <a:buClr>
                <a:srgbClr val="FF0000"/>
              </a:buClr>
              <a:buFont typeface="Wingdings" panose="05000000000000000000" pitchFamily="2" charset="2"/>
              <a:buChar char="§"/>
            </a:pPr>
            <a:r>
              <a:rPr lang="en-US" dirty="0">
                <a:solidFill>
                  <a:schemeClr val="tx1"/>
                </a:solidFill>
              </a:rPr>
              <a:t>Specialty Units</a:t>
            </a:r>
          </a:p>
          <a:p>
            <a:pPr lvl="2">
              <a:buClr>
                <a:srgbClr val="FF0000"/>
              </a:buClr>
              <a:buFont typeface="Arial" panose="020B0604020202020204" pitchFamily="34" charset="0"/>
              <a:buChar char="•"/>
            </a:pPr>
            <a:r>
              <a:rPr lang="en-US" sz="1800" dirty="0">
                <a:solidFill>
                  <a:schemeClr val="tx1"/>
                </a:solidFill>
              </a:rPr>
              <a:t>Equipment</a:t>
            </a:r>
          </a:p>
          <a:p>
            <a:pPr lvl="2">
              <a:buClr>
                <a:srgbClr val="FF0000"/>
              </a:buClr>
              <a:buFont typeface="Arial" panose="020B0604020202020204" pitchFamily="34" charset="0"/>
              <a:buChar char="•"/>
            </a:pPr>
            <a:r>
              <a:rPr lang="en-US" sz="1800" dirty="0">
                <a:solidFill>
                  <a:schemeClr val="tx1"/>
                </a:solidFill>
              </a:rPr>
              <a:t>K-9</a:t>
            </a:r>
          </a:p>
          <a:p>
            <a:pPr lvl="2">
              <a:buClr>
                <a:srgbClr val="FF0000"/>
              </a:buClr>
              <a:buFont typeface="Arial" panose="020B0604020202020204" pitchFamily="34" charset="0"/>
              <a:buChar char="•"/>
            </a:pPr>
            <a:r>
              <a:rPr lang="en-US" sz="1800" dirty="0">
                <a:solidFill>
                  <a:schemeClr val="tx1"/>
                </a:solidFill>
              </a:rPr>
              <a:t>Mounted</a:t>
            </a:r>
          </a:p>
          <a:p>
            <a:pPr lvl="1">
              <a:buClr>
                <a:srgbClr val="FF0000"/>
              </a:buClr>
              <a:buFont typeface="Wingdings" panose="05000000000000000000" pitchFamily="2" charset="2"/>
              <a:buChar char="§"/>
            </a:pPr>
            <a:r>
              <a:rPr lang="en-US" dirty="0">
                <a:solidFill>
                  <a:schemeClr val="tx1"/>
                </a:solidFill>
              </a:rPr>
              <a:t>Specialty Vehicles</a:t>
            </a:r>
          </a:p>
          <a:p>
            <a:pPr lvl="2">
              <a:buClr>
                <a:srgbClr val="FF0000"/>
              </a:buClr>
              <a:buFont typeface="Arial" panose="020B0604020202020204" pitchFamily="34" charset="0"/>
              <a:buChar char="•"/>
            </a:pPr>
            <a:r>
              <a:rPr lang="en-US" sz="1800" dirty="0">
                <a:solidFill>
                  <a:schemeClr val="tx1"/>
                </a:solidFill>
              </a:rPr>
              <a:t>ATV</a:t>
            </a:r>
          </a:p>
          <a:p>
            <a:pPr lvl="2">
              <a:buClr>
                <a:srgbClr val="FF0000"/>
              </a:buClr>
              <a:buFont typeface="Arial" panose="020B0604020202020204" pitchFamily="34" charset="0"/>
              <a:buChar char="•"/>
            </a:pPr>
            <a:r>
              <a:rPr lang="en-US" sz="1800" dirty="0">
                <a:solidFill>
                  <a:schemeClr val="tx1"/>
                </a:solidFill>
              </a:rPr>
              <a:t>Bicycles</a:t>
            </a:r>
          </a:p>
          <a:p>
            <a:pPr lvl="2">
              <a:buClr>
                <a:srgbClr val="FF0000"/>
              </a:buClr>
              <a:buFont typeface="Arial" panose="020B0604020202020204" pitchFamily="34" charset="0"/>
              <a:buChar char="•"/>
            </a:pPr>
            <a:r>
              <a:rPr lang="en-US" sz="1800" dirty="0">
                <a:solidFill>
                  <a:schemeClr val="tx1"/>
                </a:solidFill>
              </a:rPr>
              <a:t>Boat</a:t>
            </a:r>
          </a:p>
          <a:p>
            <a:pPr lvl="2">
              <a:buClr>
                <a:srgbClr val="FF0000"/>
              </a:buClr>
              <a:buFont typeface="Arial" panose="020B0604020202020204" pitchFamily="34" charset="0"/>
              <a:buChar char="•"/>
            </a:pPr>
            <a:r>
              <a:rPr lang="en-US" sz="1800" dirty="0">
                <a:solidFill>
                  <a:schemeClr val="tx1"/>
                </a:solidFill>
              </a:rPr>
              <a:t>Motorcycles</a:t>
            </a:r>
          </a:p>
        </p:txBody>
      </p:sp>
    </p:spTree>
    <p:extLst>
      <p:ext uri="{BB962C8B-B14F-4D97-AF65-F5344CB8AC3E}">
        <p14:creationId xmlns:p14="http://schemas.microsoft.com/office/powerpoint/2010/main" val="229015783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1">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56AF10-69F9-4CFF-BFE0-DB99045361E9}"/>
              </a:ext>
            </a:extLst>
          </p:cNvPr>
          <p:cNvPicPr>
            <a:picLocks noChangeAspect="1"/>
          </p:cNvPicPr>
          <p:nvPr/>
        </p:nvPicPr>
        <p:blipFill rotWithShape="1">
          <a:blip r:embed="rId2"/>
          <a:srcRect t="16544" r="-3" b="28949"/>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4" name="Picture 3">
            <a:extLst>
              <a:ext uri="{FF2B5EF4-FFF2-40B4-BE49-F238E27FC236}">
                <a16:creationId xmlns:a16="http://schemas.microsoft.com/office/drawing/2014/main" id="{9FD8AD0D-CA8C-4D74-9281-FBAFF5C979B6}"/>
              </a:ext>
            </a:extLst>
          </p:cNvPr>
          <p:cNvPicPr>
            <a:picLocks noChangeAspect="1"/>
          </p:cNvPicPr>
          <p:nvPr/>
        </p:nvPicPr>
        <p:blipFill rotWithShape="1">
          <a:blip r:embed="rId3"/>
          <a:srcRect t="20543" r="-3" b="4087"/>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7" name="Picture 6">
            <a:extLst>
              <a:ext uri="{FF2B5EF4-FFF2-40B4-BE49-F238E27FC236}">
                <a16:creationId xmlns:a16="http://schemas.microsoft.com/office/drawing/2014/main" id="{D592C5B8-0490-4269-9343-21158552A783}"/>
              </a:ext>
            </a:extLst>
          </p:cNvPr>
          <p:cNvPicPr>
            <a:picLocks noChangeAspect="1"/>
          </p:cNvPicPr>
          <p:nvPr/>
        </p:nvPicPr>
        <p:blipFill rotWithShape="1">
          <a:blip r:embed="rId4"/>
          <a:srcRect t="10285" b="4027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6" name="Picture 5">
            <a:extLst>
              <a:ext uri="{FF2B5EF4-FFF2-40B4-BE49-F238E27FC236}">
                <a16:creationId xmlns:a16="http://schemas.microsoft.com/office/drawing/2014/main" id="{4ED3BB73-3C69-43D3-B645-65DD5530CFBB}"/>
              </a:ext>
            </a:extLst>
          </p:cNvPr>
          <p:cNvPicPr>
            <a:picLocks noChangeAspect="1"/>
          </p:cNvPicPr>
          <p:nvPr/>
        </p:nvPicPr>
        <p:blipFill rotWithShape="1">
          <a:blip r:embed="rId5"/>
          <a:srcRect t="10531" r="1" b="8916"/>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1740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9" name="Straight Connector 103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41" name="Rectangle 104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D69D64-19D8-4D4F-8520-69896B702C78}"/>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b="1" dirty="0">
                <a:solidFill>
                  <a:srgbClr val="FFFF00"/>
                </a:solidFill>
              </a:rPr>
              <a:t>Is my agency required to use PowerDMS?</a:t>
            </a:r>
          </a:p>
        </p:txBody>
      </p:sp>
      <p:grpSp>
        <p:nvGrpSpPr>
          <p:cNvPr id="1043" name="Group 104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44" name="Straight Connector 104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5" name="Straight Connector 104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6" name="Straight Connector 104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8" name="Straight Connector 104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5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owerDMS® Basics and Advanced Administrative Functions &quot;Implementation ...">
            <a:extLst>
              <a:ext uri="{FF2B5EF4-FFF2-40B4-BE49-F238E27FC236}">
                <a16:creationId xmlns:a16="http://schemas.microsoft.com/office/drawing/2014/main" id="{78A81AB9-94CB-63FD-0B15-532E4E3D9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495" r="5" b="19727"/>
          <a:stretch/>
        </p:blipFill>
        <p:spPr bwMode="auto">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0222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5E22DB9B-995F-4DC2-ACE7-7BDD0E637EAB}"/>
              </a:ext>
            </a:extLst>
          </p:cNvPr>
          <p:cNvSpPr>
            <a:spLocks noGrp="1"/>
          </p:cNvSpPr>
          <p:nvPr>
            <p:ph type="title"/>
          </p:nvPr>
        </p:nvSpPr>
        <p:spPr>
          <a:xfrm>
            <a:off x="6084114" y="4487332"/>
            <a:ext cx="4205003" cy="1507067"/>
          </a:xfrm>
        </p:spPr>
        <p:txBody>
          <a:bodyPr vert="horz" lIns="91440" tIns="45720" rIns="91440" bIns="45720" rtlCol="0" anchor="ctr">
            <a:normAutofit/>
          </a:bodyPr>
          <a:lstStyle/>
          <a:p>
            <a:r>
              <a:rPr lang="en-US" sz="3200" b="1" dirty="0">
                <a:solidFill>
                  <a:srgbClr val="FFFF00"/>
                </a:solidFill>
              </a:rPr>
              <a:t>Ride-along</a:t>
            </a:r>
          </a:p>
        </p:txBody>
      </p:sp>
      <p:pic>
        <p:nvPicPr>
          <p:cNvPr id="7" name="Content Placeholder 6" descr="A close up of a motorcycle&#10;&#10;Description automatically generated with low confidence">
            <a:extLst>
              <a:ext uri="{FF2B5EF4-FFF2-40B4-BE49-F238E27FC236}">
                <a16:creationId xmlns:a16="http://schemas.microsoft.com/office/drawing/2014/main" id="{ACB63202-450F-4422-9E03-BAAEAE724543}"/>
              </a:ext>
            </a:extLst>
          </p:cNvPr>
          <p:cNvPicPr>
            <a:picLocks noGrp="1" noChangeAspect="1"/>
          </p:cNvPicPr>
          <p:nvPr>
            <p:ph idx="1"/>
          </p:nvPr>
        </p:nvPicPr>
        <p:blipFill rotWithShape="1">
          <a:blip r:embed="rId2"/>
          <a:srcRect t="12520" b="18700"/>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4" name="Text Placeholder 3">
            <a:extLst>
              <a:ext uri="{FF2B5EF4-FFF2-40B4-BE49-F238E27FC236}">
                <a16:creationId xmlns:a16="http://schemas.microsoft.com/office/drawing/2014/main" id="{0EA63972-FE57-4FA8-B2E2-7D492645A5BD}"/>
              </a:ext>
            </a:extLst>
          </p:cNvPr>
          <p:cNvSpPr>
            <a:spLocks noGrp="1"/>
          </p:cNvSpPr>
          <p:nvPr>
            <p:ph type="body" sz="half" idx="2"/>
          </p:nvPr>
        </p:nvSpPr>
        <p:spPr>
          <a:xfrm>
            <a:off x="6095998" y="685800"/>
            <a:ext cx="4819653" cy="3615267"/>
          </a:xfrm>
        </p:spPr>
        <p:txBody>
          <a:bodyPr vert="horz" lIns="91440" tIns="45720" rIns="91440" bIns="45720" rtlCol="0" anchor="ctr">
            <a:normAutofit/>
          </a:bodyPr>
          <a:lstStyle/>
          <a:p>
            <a:pPr marL="285750" indent="-285750">
              <a:buClr>
                <a:srgbClr val="FF0000"/>
              </a:buClr>
              <a:buFont typeface="Wingdings" panose="05000000000000000000" pitchFamily="2" charset="2"/>
              <a:buChar char="Ø"/>
            </a:pPr>
            <a:r>
              <a:rPr lang="en-US" sz="1800" dirty="0">
                <a:solidFill>
                  <a:schemeClr val="tx1"/>
                </a:solidFill>
              </a:rPr>
              <a:t>Focus on compliance and corroborate what was found in the file review </a:t>
            </a:r>
          </a:p>
          <a:p>
            <a:pPr marL="285750" indent="-285750">
              <a:buClr>
                <a:srgbClr val="FF0000"/>
              </a:buClr>
              <a:buFont typeface="Wingdings" panose="05000000000000000000" pitchFamily="2" charset="2"/>
              <a:buChar char="Ø"/>
            </a:pPr>
            <a:r>
              <a:rPr lang="en-US" sz="1800" dirty="0">
                <a:solidFill>
                  <a:schemeClr val="tx1"/>
                </a:solidFill>
              </a:rPr>
              <a:t>Attempt to determine if the officer assigned understands  some of the high liability core critical tasks that there are standards on</a:t>
            </a:r>
          </a:p>
          <a:p>
            <a:pPr marL="742950" lvl="1" indent="-285750">
              <a:buClr>
                <a:srgbClr val="FF0000"/>
              </a:buClr>
              <a:buFont typeface="Wingdings" panose="05000000000000000000" pitchFamily="2" charset="2"/>
              <a:buChar char="§"/>
            </a:pPr>
            <a:r>
              <a:rPr lang="en-US" sz="1800" dirty="0">
                <a:solidFill>
                  <a:schemeClr val="tx1"/>
                </a:solidFill>
              </a:rPr>
              <a:t>Ride-along report should reflect same; biography of the officer assigned is not necessary</a:t>
            </a:r>
          </a:p>
        </p:txBody>
      </p:sp>
    </p:spTree>
    <p:extLst>
      <p:ext uri="{BB962C8B-B14F-4D97-AF65-F5344CB8AC3E}">
        <p14:creationId xmlns:p14="http://schemas.microsoft.com/office/powerpoint/2010/main" val="39702120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D4C0F-0FE7-414E-BA8A-C2E201CA0D85}"/>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“Exit” Interview</a:t>
            </a:r>
          </a:p>
        </p:txBody>
      </p:sp>
      <p:graphicFrame>
        <p:nvGraphicFramePr>
          <p:cNvPr id="6" name="Text Placeholder 3">
            <a:extLst>
              <a:ext uri="{FF2B5EF4-FFF2-40B4-BE49-F238E27FC236}">
                <a16:creationId xmlns:a16="http://schemas.microsoft.com/office/drawing/2014/main" id="{6D20990D-0A11-4E28-938B-FE612B0A55EF}"/>
              </a:ext>
            </a:extLst>
          </p:cNvPr>
          <p:cNvGraphicFramePr>
            <a:graphicFrameLocks noGrp="1"/>
          </p:cNvGraphicFramePr>
          <p:nvPr>
            <p:ph idx="1"/>
          </p:nvPr>
        </p:nvGraphicFramePr>
        <p:xfrm>
          <a:off x="684212" y="1006997"/>
          <a:ext cx="10231440" cy="2869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39525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66" name="Rectangle 65">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D2A5225-0179-4AE8-A4AA-86955282D432}"/>
              </a:ext>
            </a:extLst>
          </p:cNvPr>
          <p:cNvSpPr>
            <a:spLocks noGrp="1"/>
          </p:cNvSpPr>
          <p:nvPr>
            <p:ph type="title"/>
          </p:nvPr>
        </p:nvSpPr>
        <p:spPr>
          <a:xfrm>
            <a:off x="665640" y="4008962"/>
            <a:ext cx="10838972" cy="1419757"/>
          </a:xfrm>
        </p:spPr>
        <p:txBody>
          <a:bodyPr vert="horz" lIns="91440" tIns="45720" rIns="91440" bIns="45720" rtlCol="0" anchor="b">
            <a:normAutofit/>
          </a:bodyPr>
          <a:lstStyle/>
          <a:p>
            <a:pPr algn="ctr"/>
            <a:r>
              <a:rPr lang="en-US" sz="6600" b="1" dirty="0">
                <a:solidFill>
                  <a:srgbClr val="FFFF00"/>
                </a:solidFill>
              </a:rPr>
              <a:t>Assessors</a:t>
            </a:r>
          </a:p>
        </p:txBody>
      </p:sp>
      <p:sp useBgFill="1">
        <p:nvSpPr>
          <p:cNvPr id="68"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Graphic 6" descr="Group of men with solid fill">
            <a:extLst>
              <a:ext uri="{FF2B5EF4-FFF2-40B4-BE49-F238E27FC236}">
                <a16:creationId xmlns:a16="http://schemas.microsoft.com/office/drawing/2014/main" id="{3D4854B7-3C7E-40DC-AE4C-EA1C55671DA5}"/>
              </a:ext>
            </a:extLst>
          </p:cNvPr>
          <p:cNvPicPr>
            <a:picLocks noChangeAspect="1"/>
          </p:cNvPicPr>
          <p:nvPr/>
        </p:nvPicPr>
        <p:blipFill>
          <a:blip r:embed="rId2">
            <a:extLst>
              <a:ext uri="{96DAC541-7B7A-43D3-8B79-37D633B846F1}">
                <asvg:svgBlip xmlns:asvg="http://schemas.microsoft.com/office/drawing/2016/SVG/main" r:embed="rId3"/>
              </a:ext>
            </a:extLst>
          </a:blip>
          <a:stretch/>
        </p:blipFill>
        <p:spPr>
          <a:xfrm>
            <a:off x="4988922" y="1161475"/>
            <a:ext cx="2216607" cy="2216607"/>
          </a:xfrm>
          <a:prstGeom prst="rect">
            <a:avLst/>
          </a:prstGeom>
        </p:spPr>
      </p:pic>
      <p:grpSp>
        <p:nvGrpSpPr>
          <p:cNvPr id="70" name="Group 69">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1" name="Straight Connector 70">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1920941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13AE64-B86D-4985-A439-A90B76428738}"/>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Prior to arrival @ Agency</a:t>
            </a:r>
          </a:p>
        </p:txBody>
      </p:sp>
      <p:pic>
        <p:nvPicPr>
          <p:cNvPr id="10" name="Graphic 9" descr="Pilot">
            <a:extLst>
              <a:ext uri="{FF2B5EF4-FFF2-40B4-BE49-F238E27FC236}">
                <a16:creationId xmlns:a16="http://schemas.microsoft.com/office/drawing/2014/main" id="{54ED7D39-ABB5-48BC-9F6B-14AC694F97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1240" y="924676"/>
            <a:ext cx="3185108" cy="3185108"/>
          </a:xfrm>
          <a:prstGeom prst="rect">
            <a:avLst/>
          </a:prstGeom>
          <a:effectLst>
            <a:innerShdw blurRad="57150" dist="38100" dir="14460000">
              <a:prstClr val="black">
                <a:alpha val="70000"/>
              </a:prstClr>
            </a:innerShdw>
          </a:effectLst>
        </p:spPr>
      </p:pic>
      <p:sp>
        <p:nvSpPr>
          <p:cNvPr id="6" name="Content Placeholder 5">
            <a:extLst>
              <a:ext uri="{FF2B5EF4-FFF2-40B4-BE49-F238E27FC236}">
                <a16:creationId xmlns:a16="http://schemas.microsoft.com/office/drawing/2014/main" id="{32782FD2-76DB-40B8-B717-72BC57E3F740}"/>
              </a:ext>
            </a:extLst>
          </p:cNvPr>
          <p:cNvSpPr>
            <a:spLocks noGrp="1"/>
          </p:cNvSpPr>
          <p:nvPr>
            <p:ph idx="1"/>
          </p:nvPr>
        </p:nvSpPr>
        <p:spPr>
          <a:xfrm>
            <a:off x="4325696" y="733647"/>
            <a:ext cx="6593129" cy="3575884"/>
          </a:xfrm>
        </p:spPr>
        <p:txBody>
          <a:bodyPr>
            <a:normAutofit fontScale="92500" lnSpcReduction="10000"/>
          </a:bodyPr>
          <a:lstStyle/>
          <a:p>
            <a:pPr>
              <a:buClr>
                <a:srgbClr val="FF0000"/>
              </a:buClr>
              <a:buFont typeface="Wingdings" panose="05000000000000000000" pitchFamily="2" charset="2"/>
              <a:buChar char="Ø"/>
            </a:pPr>
            <a:r>
              <a:rPr lang="en-US" sz="2800" dirty="0">
                <a:solidFill>
                  <a:schemeClr val="tx1"/>
                </a:solidFill>
              </a:rPr>
              <a:t>Team Leader will assign chapter(s) to assess</a:t>
            </a:r>
          </a:p>
          <a:p>
            <a:pPr>
              <a:buClr>
                <a:srgbClr val="FF0000"/>
              </a:buClr>
              <a:buFont typeface="Wingdings" panose="05000000000000000000" pitchFamily="2" charset="2"/>
              <a:buChar char="Ø"/>
            </a:pPr>
            <a:r>
              <a:rPr lang="en-US" sz="2800" dirty="0">
                <a:solidFill>
                  <a:schemeClr val="tx1"/>
                </a:solidFill>
              </a:rPr>
              <a:t>Possession of a laptop</a:t>
            </a:r>
          </a:p>
          <a:p>
            <a:pPr>
              <a:buClr>
                <a:srgbClr val="FF0000"/>
              </a:buClr>
              <a:buFont typeface="Wingdings" panose="05000000000000000000" pitchFamily="2" charset="2"/>
              <a:buChar char="Ø"/>
            </a:pPr>
            <a:r>
              <a:rPr lang="en-US" sz="2800" dirty="0">
                <a:solidFill>
                  <a:schemeClr val="tx1"/>
                </a:solidFill>
              </a:rPr>
              <a:t>Review</a:t>
            </a:r>
          </a:p>
          <a:p>
            <a:pPr lvl="1">
              <a:buClr>
                <a:srgbClr val="FF0000"/>
              </a:buClr>
              <a:buFont typeface="Wingdings" panose="05000000000000000000" pitchFamily="2" charset="2"/>
              <a:buChar char="§"/>
            </a:pPr>
            <a:r>
              <a:rPr lang="en-US" sz="2800" dirty="0">
                <a:solidFill>
                  <a:schemeClr val="tx1"/>
                </a:solidFill>
              </a:rPr>
              <a:t>Agency Profile</a:t>
            </a:r>
          </a:p>
          <a:p>
            <a:pPr lvl="1">
              <a:buClr>
                <a:srgbClr val="FF0000"/>
              </a:buClr>
              <a:buFont typeface="Wingdings" panose="05000000000000000000" pitchFamily="2" charset="2"/>
              <a:buChar char="§"/>
            </a:pPr>
            <a:r>
              <a:rPr lang="en-US" sz="2800" dirty="0">
                <a:solidFill>
                  <a:schemeClr val="tx1"/>
                </a:solidFill>
              </a:rPr>
              <a:t>Website</a:t>
            </a:r>
          </a:p>
          <a:p>
            <a:pPr lvl="1">
              <a:buClr>
                <a:srgbClr val="FF0000"/>
              </a:buClr>
              <a:buFont typeface="Wingdings" panose="05000000000000000000" pitchFamily="2" charset="2"/>
              <a:buChar char="§"/>
            </a:pPr>
            <a:r>
              <a:rPr lang="en-US" sz="2800" dirty="0">
                <a:solidFill>
                  <a:schemeClr val="tx1"/>
                </a:solidFill>
              </a:rPr>
              <a:t>Annual Report (if provided)</a:t>
            </a:r>
          </a:p>
        </p:txBody>
      </p:sp>
    </p:spTree>
    <p:extLst>
      <p:ext uri="{BB962C8B-B14F-4D97-AF65-F5344CB8AC3E}">
        <p14:creationId xmlns:p14="http://schemas.microsoft.com/office/powerpoint/2010/main" val="87235409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9" name="Rectangle 1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5FCD450A-95B5-8246-41A9-B40993F9A80D}"/>
              </a:ext>
            </a:extLst>
          </p:cNvPr>
          <p:cNvPicPr>
            <a:picLocks noGrp="1" noChangeAspect="1"/>
          </p:cNvPicPr>
          <p:nvPr>
            <p:ph idx="1"/>
          </p:nvPr>
        </p:nvPicPr>
        <p:blipFill rotWithShape="1">
          <a:blip r:embed="rId2">
            <a:alphaModFix amt="40000"/>
          </a:blip>
          <a:srcRect t="15414"/>
          <a:stretch/>
        </p:blipFill>
        <p:spPr>
          <a:xfrm>
            <a:off x="-3175" y="10"/>
            <a:ext cx="12192000" cy="6857990"/>
          </a:xfrm>
          <a:prstGeom prst="rect">
            <a:avLst/>
          </a:prstGeom>
        </p:spPr>
      </p:pic>
      <p:sp>
        <p:nvSpPr>
          <p:cNvPr id="2" name="Title 1">
            <a:extLst>
              <a:ext uri="{FF2B5EF4-FFF2-40B4-BE49-F238E27FC236}">
                <a16:creationId xmlns:a16="http://schemas.microsoft.com/office/drawing/2014/main" id="{F4A9550E-B049-B892-1926-2455F0647E15}"/>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6000" b="1" dirty="0">
                <a:solidFill>
                  <a:srgbClr val="FFFF00"/>
                </a:solidFill>
              </a:rPr>
              <a:t>Files</a:t>
            </a:r>
          </a:p>
        </p:txBody>
      </p:sp>
    </p:spTree>
    <p:extLst>
      <p:ext uri="{BB962C8B-B14F-4D97-AF65-F5344CB8AC3E}">
        <p14:creationId xmlns:p14="http://schemas.microsoft.com/office/powerpoint/2010/main" val="420481916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6824C-F637-4186-9CFD-A146FFA52258}"/>
              </a:ext>
            </a:extLst>
          </p:cNvPr>
          <p:cNvSpPr>
            <a:spLocks noGrp="1"/>
          </p:cNvSpPr>
          <p:nvPr>
            <p:ph type="title"/>
          </p:nvPr>
        </p:nvSpPr>
        <p:spPr>
          <a:xfrm>
            <a:off x="6084114" y="4487332"/>
            <a:ext cx="4205003" cy="1507067"/>
          </a:xfrm>
        </p:spPr>
        <p:txBody>
          <a:bodyPr>
            <a:normAutofit/>
          </a:bodyPr>
          <a:lstStyle/>
          <a:p>
            <a:r>
              <a:rPr lang="en-US" sz="3200" b="1" dirty="0">
                <a:solidFill>
                  <a:srgbClr val="FFFF00"/>
                </a:solidFill>
              </a:rPr>
              <a:t>Simple note</a:t>
            </a:r>
          </a:p>
        </p:txBody>
      </p:sp>
      <p:pic>
        <p:nvPicPr>
          <p:cNvPr id="5" name="Picture 4" descr="Logo&#10;&#10;Description automatically generated with medium confidence">
            <a:extLst>
              <a:ext uri="{FF2B5EF4-FFF2-40B4-BE49-F238E27FC236}">
                <a16:creationId xmlns:a16="http://schemas.microsoft.com/office/drawing/2014/main" id="{4D9DD571-048E-460C-BE7A-FD637BC52266}"/>
              </a:ext>
            </a:extLst>
          </p:cNvPr>
          <p:cNvPicPr>
            <a:picLocks noChangeAspect="1"/>
          </p:cNvPicPr>
          <p:nvPr/>
        </p:nvPicPr>
        <p:blipFill>
          <a:blip r:embed="rId2"/>
          <a:stretch>
            <a:fillRect/>
          </a:stretch>
        </p:blipFill>
        <p:spPr>
          <a:xfrm>
            <a:off x="1124573" y="2433140"/>
            <a:ext cx="4155008" cy="1662003"/>
          </a:xfrm>
          <a:prstGeom prst="rect">
            <a:avLst/>
          </a:prstGeom>
        </p:spPr>
      </p:pic>
      <p:sp>
        <p:nvSpPr>
          <p:cNvPr id="3" name="Content Placeholder 2">
            <a:extLst>
              <a:ext uri="{FF2B5EF4-FFF2-40B4-BE49-F238E27FC236}">
                <a16:creationId xmlns:a16="http://schemas.microsoft.com/office/drawing/2014/main" id="{C8B80298-375E-4721-9180-BB6F368BFA09}"/>
              </a:ext>
            </a:extLst>
          </p:cNvPr>
          <p:cNvSpPr>
            <a:spLocks noGrp="1"/>
          </p:cNvSpPr>
          <p:nvPr>
            <p:ph idx="1"/>
          </p:nvPr>
        </p:nvSpPr>
        <p:spPr>
          <a:xfrm>
            <a:off x="6095998" y="685800"/>
            <a:ext cx="4819653" cy="3615267"/>
          </a:xfrm>
        </p:spPr>
        <p:txBody>
          <a:bodyPr>
            <a:normAutofit/>
          </a:bodyPr>
          <a:lstStyle/>
          <a:p>
            <a:pPr>
              <a:buClr>
                <a:srgbClr val="FF0000"/>
              </a:buClr>
              <a:buFont typeface="Wingdings" panose="05000000000000000000" pitchFamily="2" charset="2"/>
              <a:buChar char="Ø"/>
            </a:pPr>
            <a:r>
              <a:rPr lang="en-US" sz="2400" dirty="0">
                <a:solidFill>
                  <a:schemeClr val="tx1"/>
                </a:solidFill>
                <a:effectLst/>
                <a:ea typeface="Times New Roman" panose="02020603050405020304" pitchFamily="18" charset="0"/>
              </a:rPr>
              <a:t>If file is not immediately compliant, reason(s) documented with a Simple Note in PowerDMS or on Assessor worksheet</a:t>
            </a:r>
            <a:r>
              <a:rPr lang="en-US" sz="2400" dirty="0">
                <a:solidFill>
                  <a:schemeClr val="tx1"/>
                </a:solidFill>
                <a:ea typeface="Times New Roman" panose="02020603050405020304" pitchFamily="18" charset="0"/>
              </a:rPr>
              <a:t>; u</a:t>
            </a:r>
            <a:r>
              <a:rPr lang="en-US" sz="2400" dirty="0">
                <a:solidFill>
                  <a:schemeClr val="tx1"/>
                </a:solidFill>
                <a:effectLst/>
                <a:ea typeface="Times New Roman" panose="02020603050405020304" pitchFamily="18" charset="0"/>
              </a:rPr>
              <a:t>pon corrections being made, note is updated, NOT DELETED</a:t>
            </a:r>
            <a:endParaRPr lang="en-US" sz="240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221306682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a:extLst>
              <a:ext uri="{FF2B5EF4-FFF2-40B4-BE49-F238E27FC236}">
                <a16:creationId xmlns:a16="http://schemas.microsoft.com/office/drawing/2014/main" id="{35BFFFBC-148D-4FB3-A059-5FB9B8B7F19B}"/>
              </a:ext>
            </a:extLst>
          </p:cNvPr>
          <p:cNvPicPr>
            <a:picLocks noChangeAspect="1"/>
          </p:cNvPicPr>
          <p:nvPr/>
        </p:nvPicPr>
        <p:blipFill rotWithShape="1">
          <a:blip r:embed="rId2">
            <a:alphaModFix amt="35000"/>
          </a:blip>
          <a:srcRect t="10102" r="1" b="39976"/>
          <a:stretch/>
        </p:blipFill>
        <p:spPr>
          <a:xfrm>
            <a:off x="3174" y="10"/>
            <a:ext cx="12192000" cy="6857990"/>
          </a:xfrm>
          <a:prstGeom prst="rect">
            <a:avLst/>
          </a:prstGeom>
        </p:spPr>
      </p:pic>
      <p:sp>
        <p:nvSpPr>
          <p:cNvPr id="5" name="Title 4">
            <a:extLst>
              <a:ext uri="{FF2B5EF4-FFF2-40B4-BE49-F238E27FC236}">
                <a16:creationId xmlns:a16="http://schemas.microsoft.com/office/drawing/2014/main" id="{4A520AA2-2041-4379-8546-27D41241521D}"/>
              </a:ext>
            </a:extLst>
          </p:cNvPr>
          <p:cNvSpPr>
            <a:spLocks noGrp="1"/>
          </p:cNvSpPr>
          <p:nvPr>
            <p:ph type="title"/>
          </p:nvPr>
        </p:nvSpPr>
        <p:spPr>
          <a:xfrm>
            <a:off x="383961" y="311117"/>
            <a:ext cx="8534400" cy="1507067"/>
          </a:xfrm>
        </p:spPr>
        <p:txBody>
          <a:bodyPr>
            <a:normAutofit/>
          </a:bodyPr>
          <a:lstStyle/>
          <a:p>
            <a:r>
              <a:rPr lang="en-US" b="1" dirty="0">
                <a:solidFill>
                  <a:srgbClr val="FFFF00"/>
                </a:solidFill>
              </a:rPr>
              <a:t>Remember</a:t>
            </a:r>
          </a:p>
        </p:txBody>
      </p:sp>
      <p:sp>
        <p:nvSpPr>
          <p:cNvPr id="6" name="Content Placeholder 5">
            <a:extLst>
              <a:ext uri="{FF2B5EF4-FFF2-40B4-BE49-F238E27FC236}">
                <a16:creationId xmlns:a16="http://schemas.microsoft.com/office/drawing/2014/main" id="{A2DCAE2B-6186-4C26-8796-841C7CE3F7AE}"/>
              </a:ext>
            </a:extLst>
          </p:cNvPr>
          <p:cNvSpPr>
            <a:spLocks noGrp="1"/>
          </p:cNvSpPr>
          <p:nvPr>
            <p:ph idx="1"/>
          </p:nvPr>
        </p:nvSpPr>
        <p:spPr>
          <a:xfrm>
            <a:off x="6560023" y="4545496"/>
            <a:ext cx="5411788" cy="2001387"/>
          </a:xfrm>
        </p:spPr>
        <p:txBody>
          <a:bodyPr>
            <a:normAutofit fontScale="92500" lnSpcReduction="20000"/>
          </a:bodyPr>
          <a:lstStyle/>
          <a:p>
            <a:pPr>
              <a:buClr>
                <a:srgbClr val="FF0000"/>
              </a:buClr>
              <a:buFont typeface="Wingdings" panose="05000000000000000000" pitchFamily="2" charset="2"/>
              <a:buChar char="Ø"/>
            </a:pPr>
            <a:r>
              <a:rPr lang="en-US" sz="2400" dirty="0">
                <a:solidFill>
                  <a:schemeClr val="tx1"/>
                </a:solidFill>
                <a:ea typeface="Times New Roman" panose="02020603050405020304" pitchFamily="18" charset="0"/>
              </a:rPr>
              <a:t>The f</a:t>
            </a:r>
            <a:r>
              <a:rPr lang="en-US" sz="2400" dirty="0">
                <a:solidFill>
                  <a:schemeClr val="tx1"/>
                </a:solidFill>
                <a:effectLst/>
                <a:ea typeface="Times New Roman" panose="02020603050405020304" pitchFamily="18" charset="0"/>
              </a:rPr>
              <a:t>ocus is on meeting the Standard, NOT liking their written directive / policy</a:t>
            </a:r>
          </a:p>
          <a:p>
            <a:pPr>
              <a:buClr>
                <a:srgbClr val="FF0000"/>
              </a:buClr>
              <a:buFont typeface="Wingdings" panose="05000000000000000000" pitchFamily="2" charset="2"/>
              <a:buChar char="Ø"/>
            </a:pPr>
            <a:r>
              <a:rPr lang="en-US" sz="2400" dirty="0">
                <a:solidFill>
                  <a:schemeClr val="tx1"/>
                </a:solidFill>
                <a:effectLst/>
                <a:ea typeface="Times New Roman" panose="02020603050405020304" pitchFamily="18" charset="0"/>
              </a:rPr>
              <a:t>Suggestions can be made for improvement but if directive meets the standard, can only suggest</a:t>
            </a:r>
            <a:endParaRPr lang="en-US" sz="2400" dirty="0">
              <a:solidFill>
                <a:schemeClr val="tx1"/>
              </a:solidFill>
              <a:effectLst/>
              <a:ea typeface="Calibri" panose="020F0502020204030204" pitchFamily="34" charset="0"/>
            </a:endParaRPr>
          </a:p>
        </p:txBody>
      </p:sp>
    </p:spTree>
    <p:extLst>
      <p:ext uri="{BB962C8B-B14F-4D97-AF65-F5344CB8AC3E}">
        <p14:creationId xmlns:p14="http://schemas.microsoft.com/office/powerpoint/2010/main" val="78141958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BD7715-4C3D-4C97-B4A5-A0DC3B591AB7}"/>
              </a:ext>
            </a:extLst>
          </p:cNvPr>
          <p:cNvSpPr>
            <a:spLocks noGrp="1"/>
          </p:cNvSpPr>
          <p:nvPr>
            <p:ph type="title"/>
          </p:nvPr>
        </p:nvSpPr>
        <p:spPr/>
        <p:txBody>
          <a:bodyPr>
            <a:normAutofit/>
          </a:bodyPr>
          <a:lstStyle/>
          <a:p>
            <a:r>
              <a:rPr lang="en-US" sz="3600" b="1" dirty="0">
                <a:solidFill>
                  <a:srgbClr val="FFFF00"/>
                </a:solidFill>
              </a:rPr>
              <a:t>Conflict Resolution</a:t>
            </a:r>
          </a:p>
        </p:txBody>
      </p:sp>
      <p:sp>
        <p:nvSpPr>
          <p:cNvPr id="7" name="Text Placeholder 6">
            <a:extLst>
              <a:ext uri="{FF2B5EF4-FFF2-40B4-BE49-F238E27FC236}">
                <a16:creationId xmlns:a16="http://schemas.microsoft.com/office/drawing/2014/main" id="{522CBE3C-7C16-467F-BDA3-2E20CA5F5CBB}"/>
              </a:ext>
            </a:extLst>
          </p:cNvPr>
          <p:cNvSpPr>
            <a:spLocks noGrp="1"/>
          </p:cNvSpPr>
          <p:nvPr>
            <p:ph type="body" sz="half" idx="2"/>
          </p:nvPr>
        </p:nvSpPr>
        <p:spPr>
          <a:xfrm>
            <a:off x="4722812" y="2777066"/>
            <a:ext cx="6263240" cy="2048933"/>
          </a:xfrm>
        </p:spPr>
        <p:txBody>
          <a:bodyPr>
            <a:normAutofit/>
          </a:bodyPr>
          <a:lstStyle/>
          <a:p>
            <a:pPr marL="285750" indent="-285750">
              <a:buClr>
                <a:srgbClr val="FF0000"/>
              </a:buClr>
              <a:buFont typeface="Wingdings" panose="05000000000000000000" pitchFamily="2" charset="2"/>
              <a:buChar char="Ø"/>
            </a:pPr>
            <a:r>
              <a:rPr lang="en-US" sz="2000" dirty="0">
                <a:solidFill>
                  <a:schemeClr val="tx1"/>
                </a:solidFill>
              </a:rPr>
              <a:t>Early resolution is imperative</a:t>
            </a:r>
          </a:p>
          <a:p>
            <a:pPr marL="742950" lvl="1" indent="-285750">
              <a:buClr>
                <a:srgbClr val="FF0000"/>
              </a:buClr>
              <a:buFont typeface="Wingdings" panose="05000000000000000000" pitchFamily="2" charset="2"/>
              <a:buChar char="§"/>
            </a:pPr>
            <a:r>
              <a:rPr lang="en-US" sz="2000" dirty="0">
                <a:solidFill>
                  <a:schemeClr val="tx1"/>
                </a:solidFill>
              </a:rPr>
              <a:t>Team Leader -&gt; Accreditation Manager</a:t>
            </a:r>
          </a:p>
          <a:p>
            <a:pPr marL="742950" lvl="1" indent="-285750">
              <a:buClr>
                <a:srgbClr val="FF0000"/>
              </a:buClr>
              <a:buFont typeface="Wingdings" panose="05000000000000000000" pitchFamily="2" charset="2"/>
              <a:buChar char="§"/>
            </a:pPr>
            <a:r>
              <a:rPr lang="en-US" sz="2000" dirty="0">
                <a:solidFill>
                  <a:schemeClr val="tx1"/>
                </a:solidFill>
              </a:rPr>
              <a:t>Team Leader -&gt; Chief Executive Officer</a:t>
            </a:r>
          </a:p>
          <a:p>
            <a:pPr marL="742950" lvl="1" indent="-285750">
              <a:buClr>
                <a:srgbClr val="FF0000"/>
              </a:buClr>
              <a:buFont typeface="Wingdings" panose="05000000000000000000" pitchFamily="2" charset="2"/>
              <a:buChar char="§"/>
            </a:pPr>
            <a:r>
              <a:rPr lang="en-US" sz="2000" dirty="0">
                <a:solidFill>
                  <a:schemeClr val="tx1"/>
                </a:solidFill>
              </a:rPr>
              <a:t>Team Leader -&gt; Accreditation Coordinator for PCPA</a:t>
            </a:r>
          </a:p>
        </p:txBody>
      </p:sp>
      <p:pic>
        <p:nvPicPr>
          <p:cNvPr id="8" name="Picture 15" descr="http://www.fierceinc.com/wp-content/uploads/2011/05/110502-astd-confront.jpg?be3e76">
            <a:extLst>
              <a:ext uri="{FF2B5EF4-FFF2-40B4-BE49-F238E27FC236}">
                <a16:creationId xmlns:a16="http://schemas.microsoft.com/office/drawing/2014/main" id="{E0A40F64-8C88-40B9-8499-3A2FC4478AC2}"/>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218" r="14218"/>
          <a:stretch>
            <a:fillRect/>
          </a:stretch>
        </p:blipFill>
        <p:spPr bwMode="auto">
          <a:xfrm>
            <a:off x="989013" y="914400"/>
            <a:ext cx="328136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0487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AD7AB-5849-4E28-946D-AC29261CE69F}"/>
              </a:ext>
            </a:extLst>
          </p:cNvPr>
          <p:cNvSpPr>
            <a:spLocks noGrp="1"/>
          </p:cNvSpPr>
          <p:nvPr>
            <p:ph type="title"/>
          </p:nvPr>
        </p:nvSpPr>
        <p:spPr>
          <a:xfrm>
            <a:off x="684212" y="4487332"/>
            <a:ext cx="8534400" cy="1507067"/>
          </a:xfrm>
        </p:spPr>
        <p:txBody>
          <a:bodyPr>
            <a:normAutofit/>
          </a:bodyPr>
          <a:lstStyle/>
          <a:p>
            <a:r>
              <a:rPr lang="en-US" sz="5400" b="1" dirty="0">
                <a:solidFill>
                  <a:srgbClr val="FFFF00"/>
                </a:solidFill>
              </a:rPr>
              <a:t>Issues</a:t>
            </a:r>
          </a:p>
        </p:txBody>
      </p:sp>
      <p:sp>
        <p:nvSpPr>
          <p:cNvPr id="3" name="Content Placeholder 2">
            <a:extLst>
              <a:ext uri="{FF2B5EF4-FFF2-40B4-BE49-F238E27FC236}">
                <a16:creationId xmlns:a16="http://schemas.microsoft.com/office/drawing/2014/main" id="{F6D2EB04-9029-4848-982E-D41DF67F1940}"/>
              </a:ext>
            </a:extLst>
          </p:cNvPr>
          <p:cNvSpPr>
            <a:spLocks noGrp="1"/>
          </p:cNvSpPr>
          <p:nvPr>
            <p:ph idx="1"/>
          </p:nvPr>
        </p:nvSpPr>
        <p:spPr>
          <a:xfrm>
            <a:off x="684212" y="685800"/>
            <a:ext cx="7201259" cy="3615267"/>
          </a:xfrm>
        </p:spPr>
        <p:txBody>
          <a:bodyPr>
            <a:normAutofit/>
          </a:bodyPr>
          <a:lstStyle/>
          <a:p>
            <a:pPr marR="0" lvl="0">
              <a:spcBef>
                <a:spcPts val="0"/>
              </a:spcBef>
              <a:buClr>
                <a:srgbClr val="FF0000"/>
              </a:buClr>
              <a:buFont typeface="Wingdings" panose="05000000000000000000" pitchFamily="2" charset="2"/>
              <a:buChar char="Ø"/>
              <a:tabLst>
                <a:tab pos="457200" algn="l"/>
              </a:tabLst>
            </a:pPr>
            <a:r>
              <a:rPr lang="en-US" sz="2400" dirty="0">
                <a:solidFill>
                  <a:schemeClr val="tx1"/>
                </a:solidFill>
                <a:ea typeface="Times New Roman" panose="02020603050405020304" pitchFamily="18" charset="0"/>
              </a:rPr>
              <a:t>The</a:t>
            </a:r>
            <a:r>
              <a:rPr lang="en-US" sz="2400" dirty="0">
                <a:solidFill>
                  <a:schemeClr val="tx1"/>
                </a:solidFill>
                <a:effectLst/>
                <a:ea typeface="Times New Roman" panose="02020603050405020304" pitchFamily="18" charset="0"/>
              </a:rPr>
              <a:t> Team Leader </a:t>
            </a:r>
            <a:r>
              <a:rPr lang="en-US" sz="2400" dirty="0">
                <a:solidFill>
                  <a:schemeClr val="tx1"/>
                </a:solidFill>
                <a:ea typeface="Times New Roman" panose="02020603050405020304" pitchFamily="18" charset="0"/>
              </a:rPr>
              <a:t>must</a:t>
            </a:r>
            <a:r>
              <a:rPr lang="en-US" sz="2400" dirty="0">
                <a:solidFill>
                  <a:schemeClr val="tx1"/>
                </a:solidFill>
                <a:effectLst/>
                <a:ea typeface="Times New Roman" panose="02020603050405020304" pitchFamily="18" charset="0"/>
              </a:rPr>
              <a:t> be notified of any issue that could lead to a Non-Compliant file</a:t>
            </a:r>
          </a:p>
          <a:p>
            <a:pPr lvl="1">
              <a:spcBef>
                <a:spcPts val="0"/>
              </a:spcBef>
              <a:buClr>
                <a:srgbClr val="FF0000"/>
              </a:buClr>
              <a:buFont typeface="Wingdings" panose="05000000000000000000" pitchFamily="2" charset="2"/>
              <a:buChar char="§"/>
              <a:tabLst>
                <a:tab pos="457200" algn="l"/>
              </a:tabLst>
            </a:pPr>
            <a:r>
              <a:rPr lang="en-US" sz="2400" dirty="0">
                <a:solidFill>
                  <a:schemeClr val="tx1"/>
                </a:solidFill>
              </a:rPr>
              <a:t>All assessors must reach a consensus on determining if a standard will be deemed non-compliant</a:t>
            </a:r>
            <a:endParaRPr lang="en-US" sz="2400" dirty="0">
              <a:solidFill>
                <a:schemeClr val="tx1"/>
              </a:solidFill>
              <a:effectLst/>
              <a:ea typeface="Times New Roman" panose="02020603050405020304" pitchFamily="18" charset="0"/>
            </a:endParaRPr>
          </a:p>
          <a:p>
            <a:pPr>
              <a:spcBef>
                <a:spcPts val="0"/>
              </a:spcBef>
              <a:buClr>
                <a:srgbClr val="FF0000"/>
              </a:buClr>
              <a:buFont typeface="Wingdings" panose="05000000000000000000" pitchFamily="2" charset="2"/>
              <a:buChar char="Ø"/>
              <a:tabLst>
                <a:tab pos="457200" algn="l"/>
              </a:tabLst>
            </a:pPr>
            <a:r>
              <a:rPr lang="en-US" sz="2400" dirty="0">
                <a:solidFill>
                  <a:schemeClr val="tx1"/>
                </a:solidFill>
                <a:effectLst/>
                <a:ea typeface="Times New Roman" panose="02020603050405020304" pitchFamily="18" charset="0"/>
              </a:rPr>
              <a:t>If an Accreditation Manager does not agree with an assessor, the issue should be turned-over-to the Team Leader, if not already involved</a:t>
            </a:r>
            <a:endParaRPr lang="en-US" sz="2400" dirty="0">
              <a:solidFill>
                <a:schemeClr val="tx1"/>
              </a:solidFill>
              <a:effectLst/>
              <a:ea typeface="Calibri" panose="020F0502020204030204" pitchFamily="34" charset="0"/>
            </a:endParaRPr>
          </a:p>
        </p:txBody>
      </p:sp>
      <p:pic>
        <p:nvPicPr>
          <p:cNvPr id="5" name="Picture 4" descr="Text&#10;&#10;Description automatically generated">
            <a:extLst>
              <a:ext uri="{FF2B5EF4-FFF2-40B4-BE49-F238E27FC236}">
                <a16:creationId xmlns:a16="http://schemas.microsoft.com/office/drawing/2014/main" id="{092E3400-ABA0-4EDF-A994-D065225ED092}"/>
              </a:ext>
            </a:extLst>
          </p:cNvPr>
          <p:cNvPicPr>
            <a:picLocks noChangeAspect="1"/>
          </p:cNvPicPr>
          <p:nvPr/>
        </p:nvPicPr>
        <p:blipFill>
          <a:blip r:embed="rId2"/>
          <a:stretch>
            <a:fillRect/>
          </a:stretch>
        </p:blipFill>
        <p:spPr>
          <a:xfrm>
            <a:off x="8319504" y="938823"/>
            <a:ext cx="3185108" cy="3415665"/>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13006092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1" name="Straight Connector 8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87" name="Rectangle 86">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Logo&#10;&#10;Description automatically generated">
            <a:extLst>
              <a:ext uri="{FF2B5EF4-FFF2-40B4-BE49-F238E27FC236}">
                <a16:creationId xmlns:a16="http://schemas.microsoft.com/office/drawing/2014/main" id="{E4433BB5-5EBE-4494-BDF5-B85AD395B704}"/>
              </a:ext>
            </a:extLst>
          </p:cNvPr>
          <p:cNvPicPr>
            <a:picLocks noChangeAspect="1"/>
          </p:cNvPicPr>
          <p:nvPr/>
        </p:nvPicPr>
        <p:blipFill rotWithShape="1">
          <a:blip r:embed="rId2"/>
          <a:srcRect t="22470" b="21280"/>
          <a:stretch/>
        </p:blipFill>
        <p:spPr>
          <a:xfrm>
            <a:off x="1690624" y="786117"/>
            <a:ext cx="8810752"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1996901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0F36C685-DC2E-44E2-A3E0-73D94D5EDB9E}"/>
              </a:ext>
            </a:extLst>
          </p:cNvPr>
          <p:cNvSpPr>
            <a:spLocks noGrp="1"/>
          </p:cNvSpPr>
          <p:nvPr>
            <p:ph type="ctrTitle"/>
          </p:nvPr>
        </p:nvSpPr>
        <p:spPr>
          <a:xfrm>
            <a:off x="6095999" y="628617"/>
            <a:ext cx="5408613" cy="3028983"/>
          </a:xfrm>
        </p:spPr>
        <p:txBody>
          <a:bodyPr>
            <a:normAutofit/>
          </a:bodyPr>
          <a:lstStyle/>
          <a:p>
            <a:pPr>
              <a:lnSpc>
                <a:spcPct val="90000"/>
              </a:lnSpc>
            </a:pPr>
            <a:r>
              <a:rPr lang="en-US" sz="4100" b="1" dirty="0"/>
              <a:t>The Pennsylvania </a:t>
            </a:r>
            <a:br>
              <a:rPr lang="en-US" sz="4100" b="1" dirty="0"/>
            </a:br>
            <a:r>
              <a:rPr lang="en-US" sz="4100" b="1" dirty="0"/>
              <a:t>Law Enforcement Accreditation Program</a:t>
            </a:r>
          </a:p>
        </p:txBody>
      </p:sp>
      <p:sp>
        <p:nvSpPr>
          <p:cNvPr id="3" name="Subtitle 2">
            <a:extLst>
              <a:ext uri="{FF2B5EF4-FFF2-40B4-BE49-F238E27FC236}">
                <a16:creationId xmlns:a16="http://schemas.microsoft.com/office/drawing/2014/main" id="{77BD223D-73E5-43E0-B804-361C224D3CDF}"/>
              </a:ext>
            </a:extLst>
          </p:cNvPr>
          <p:cNvSpPr>
            <a:spLocks noGrp="1"/>
          </p:cNvSpPr>
          <p:nvPr>
            <p:ph type="subTitle" idx="1"/>
          </p:nvPr>
        </p:nvSpPr>
        <p:spPr>
          <a:xfrm>
            <a:off x="6095999" y="3843868"/>
            <a:ext cx="4264026" cy="1564744"/>
          </a:xfrm>
        </p:spPr>
        <p:txBody>
          <a:bodyPr>
            <a:normAutofit/>
          </a:bodyPr>
          <a:lstStyle/>
          <a:p>
            <a:r>
              <a:rPr lang="en-US" b="1" dirty="0">
                <a:solidFill>
                  <a:srgbClr val="FFFF00"/>
                </a:solidFill>
              </a:rPr>
              <a:t>Accreditation Manager Training (2025)</a:t>
            </a:r>
          </a:p>
        </p:txBody>
      </p:sp>
      <p:sp>
        <p:nvSpPr>
          <p:cNvPr id="11"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sign&#10;&#10;Description automatically generated">
            <a:extLst>
              <a:ext uri="{FF2B5EF4-FFF2-40B4-BE49-F238E27FC236}">
                <a16:creationId xmlns:a16="http://schemas.microsoft.com/office/drawing/2014/main" id="{51520179-6134-460A-8032-F5DC6B7F4F25}"/>
              </a:ext>
            </a:extLst>
          </p:cNvPr>
          <p:cNvPicPr>
            <a:picLocks noChangeAspect="1"/>
          </p:cNvPicPr>
          <p:nvPr/>
        </p:nvPicPr>
        <p:blipFill>
          <a:blip r:embed="rId2"/>
          <a:stretch>
            <a:fillRect/>
          </a:stretch>
        </p:blipFill>
        <p:spPr>
          <a:xfrm>
            <a:off x="670750" y="807043"/>
            <a:ext cx="5099406" cy="4956048"/>
          </a:xfrm>
          <a:prstGeom prst="rect">
            <a:avLst/>
          </a:prstGeom>
        </p:spPr>
      </p:pic>
    </p:spTree>
    <p:extLst>
      <p:ext uri="{BB962C8B-B14F-4D97-AF65-F5344CB8AC3E}">
        <p14:creationId xmlns:p14="http://schemas.microsoft.com/office/powerpoint/2010/main" val="56997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21" name="Rectangle 20">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Calendar&#10;&#10;Description automatically generated with medium confidence">
            <a:extLst>
              <a:ext uri="{FF2B5EF4-FFF2-40B4-BE49-F238E27FC236}">
                <a16:creationId xmlns:a16="http://schemas.microsoft.com/office/drawing/2014/main" id="{C0FA5936-7B54-4C01-955B-882E9580476F}"/>
              </a:ext>
            </a:extLst>
          </p:cNvPr>
          <p:cNvPicPr>
            <a:picLocks noChangeAspect="1"/>
          </p:cNvPicPr>
          <p:nvPr/>
        </p:nvPicPr>
        <p:blipFill rotWithShape="1">
          <a:blip r:embed="rId2">
            <a:alphaModFix amt="50000"/>
          </a:blip>
          <a:srcRect r="8444" b="-1"/>
          <a:stretch/>
        </p:blipFill>
        <p:spPr>
          <a:xfrm>
            <a:off x="3174" y="10"/>
            <a:ext cx="12192000" cy="6857990"/>
          </a:xfrm>
          <a:prstGeom prst="rect">
            <a:avLst/>
          </a:prstGeom>
        </p:spPr>
      </p:pic>
      <p:sp>
        <p:nvSpPr>
          <p:cNvPr id="3" name="Title 1">
            <a:extLst>
              <a:ext uri="{FF2B5EF4-FFF2-40B4-BE49-F238E27FC236}">
                <a16:creationId xmlns:a16="http://schemas.microsoft.com/office/drawing/2014/main" id="{0F0F86A2-4C6B-41D5-A043-87197FB71984}"/>
              </a:ext>
            </a:extLst>
          </p:cNvPr>
          <p:cNvSpPr txBox="1">
            <a:spLocks/>
          </p:cNvSpPr>
          <p:nvPr/>
        </p:nvSpPr>
        <p:spPr>
          <a:xfrm>
            <a:off x="5528603" y="4316105"/>
            <a:ext cx="6203815" cy="211199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20000"/>
              </a:spcBef>
              <a:spcAft>
                <a:spcPts val="600"/>
              </a:spcAft>
              <a:buClr>
                <a:prstClr val="white"/>
              </a:buClr>
              <a:buSzPct val="80000"/>
              <a:buFontTx/>
              <a:buNone/>
              <a:tabLst/>
              <a:defRPr/>
            </a:pPr>
            <a:r>
              <a:rPr kumimoji="0" lang="en-US" sz="3600" b="1" i="0" u="none" strike="noStrike" kern="1200" cap="none" spc="0" normalizeH="0" baseline="0" noProof="0" dirty="0">
                <a:ln w="3175" cmpd="sng">
                  <a:noFill/>
                </a:ln>
                <a:solidFill>
                  <a:srgbClr val="FFFF00"/>
                </a:solidFill>
                <a:effectLst/>
                <a:uLnTx/>
                <a:uFillTx/>
                <a:latin typeface="Century Gothic" panose="020B0502020202020204"/>
                <a:ea typeface="+mj-ea"/>
                <a:cs typeface="+mj-cs"/>
              </a:rPr>
              <a:t>LAW ENFORCEMENT ACCREDITATION PROGRAM</a:t>
            </a:r>
          </a:p>
        </p:txBody>
      </p:sp>
    </p:spTree>
    <p:extLst>
      <p:ext uri="{BB962C8B-B14F-4D97-AF65-F5344CB8AC3E}">
        <p14:creationId xmlns:p14="http://schemas.microsoft.com/office/powerpoint/2010/main" val="351618355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61C6A9E-B306-43E5-8DA4-3EA4AB93A883}"/>
              </a:ext>
            </a:extLst>
          </p:cNvPr>
          <p:cNvSpPr>
            <a:spLocks noGrp="1"/>
          </p:cNvSpPr>
          <p:nvPr>
            <p:ph idx="1"/>
          </p:nvPr>
        </p:nvSpPr>
        <p:spPr>
          <a:xfrm>
            <a:off x="7532710" y="1822449"/>
            <a:ext cx="3479419" cy="3070226"/>
          </a:xfrm>
        </p:spPr>
        <p:txBody>
          <a:bodyPr anchor="t">
            <a:normAutofit/>
          </a:bodyPr>
          <a:lstStyle/>
          <a:p>
            <a:pPr>
              <a:buClr>
                <a:srgbClr val="FF0000"/>
              </a:buClr>
              <a:buFont typeface="Wingdings" panose="05000000000000000000" pitchFamily="2" charset="2"/>
              <a:buChar char="Ø"/>
            </a:pPr>
            <a:r>
              <a:rPr lang="en-US" sz="2400" dirty="0">
                <a:solidFill>
                  <a:schemeClr val="tx1"/>
                </a:solidFill>
              </a:rPr>
              <a:t>Make it reasonable to:</a:t>
            </a:r>
          </a:p>
          <a:p>
            <a:pPr lvl="1">
              <a:buClr>
                <a:srgbClr val="FF0000"/>
              </a:buClr>
              <a:buFont typeface="Wingdings" panose="05000000000000000000" pitchFamily="2" charset="2"/>
              <a:buChar char="§"/>
            </a:pPr>
            <a:r>
              <a:rPr lang="en-US" sz="2400" dirty="0">
                <a:solidFill>
                  <a:schemeClr val="tx1"/>
                </a:solidFill>
              </a:rPr>
              <a:t>Follow</a:t>
            </a:r>
          </a:p>
          <a:p>
            <a:pPr lvl="1">
              <a:buClr>
                <a:srgbClr val="FF0000"/>
              </a:buClr>
              <a:buFont typeface="Wingdings" panose="05000000000000000000" pitchFamily="2" charset="2"/>
              <a:buChar char="§"/>
            </a:pPr>
            <a:r>
              <a:rPr lang="en-US" sz="2400" dirty="0">
                <a:solidFill>
                  <a:schemeClr val="tx1"/>
                </a:solidFill>
              </a:rPr>
              <a:t>Read</a:t>
            </a:r>
          </a:p>
          <a:p>
            <a:pPr lvl="1">
              <a:buClr>
                <a:srgbClr val="FF0000"/>
              </a:buClr>
              <a:buFont typeface="Wingdings" panose="05000000000000000000" pitchFamily="2" charset="2"/>
              <a:buChar char="§"/>
            </a:pPr>
            <a:r>
              <a:rPr lang="en-US" sz="2400" dirty="0">
                <a:solidFill>
                  <a:schemeClr val="tx1"/>
                </a:solidFill>
              </a:rPr>
              <a:t>Understand</a:t>
            </a:r>
          </a:p>
          <a:p>
            <a:pPr lvl="1">
              <a:buClr>
                <a:srgbClr val="FF0000"/>
              </a:buClr>
              <a:buFont typeface="Wingdings" panose="05000000000000000000" pitchFamily="2" charset="2"/>
              <a:buChar char="§"/>
            </a:pPr>
            <a:r>
              <a:rPr lang="en-US" sz="2400" dirty="0">
                <a:solidFill>
                  <a:schemeClr val="tx1"/>
                </a:solidFill>
              </a:rPr>
              <a:t>Find information</a:t>
            </a:r>
          </a:p>
        </p:txBody>
      </p:sp>
      <p:grpSp>
        <p:nvGrpSpPr>
          <p:cNvPr id="28" name="Group 27">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9" name="Straight Connector 28">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Picture 3" descr="A red button with white letters&#10;&#10;Description automatically generated">
            <a:extLst>
              <a:ext uri="{FF2B5EF4-FFF2-40B4-BE49-F238E27FC236}">
                <a16:creationId xmlns:a16="http://schemas.microsoft.com/office/drawing/2014/main" id="{5DDF02BB-1D77-2586-7684-742F58DABE54}"/>
              </a:ext>
            </a:extLst>
          </p:cNvPr>
          <p:cNvPicPr>
            <a:picLocks noChangeAspect="1"/>
          </p:cNvPicPr>
          <p:nvPr/>
        </p:nvPicPr>
        <p:blipFill>
          <a:blip r:embed="rId2"/>
          <a:stretch>
            <a:fillRect/>
          </a:stretch>
        </p:blipFill>
        <p:spPr>
          <a:xfrm>
            <a:off x="1599824" y="1056648"/>
            <a:ext cx="4601827" cy="4601827"/>
          </a:xfrm>
          <a:prstGeom prst="rect">
            <a:avLst/>
          </a:prstGeom>
        </p:spPr>
      </p:pic>
    </p:spTree>
    <p:extLst>
      <p:ext uri="{BB962C8B-B14F-4D97-AF65-F5344CB8AC3E}">
        <p14:creationId xmlns:p14="http://schemas.microsoft.com/office/powerpoint/2010/main" val="66432792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1002C50-ISCPV">
            <a:extLst>
              <a:ext uri="{FF2B5EF4-FFF2-40B4-BE49-F238E27FC236}">
                <a16:creationId xmlns:a16="http://schemas.microsoft.com/office/drawing/2014/main" id="{81979064-ABB7-476B-8E0A-0773FDE5BE55}"/>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pic>
        <p:nvPicPr>
          <p:cNvPr id="5" name="Picture 4">
            <a:extLst>
              <a:ext uri="{FF2B5EF4-FFF2-40B4-BE49-F238E27FC236}">
                <a16:creationId xmlns:a16="http://schemas.microsoft.com/office/drawing/2014/main" id="{59EC9408-CC52-4701-B2F8-9FFE9FE87095}"/>
              </a:ext>
            </a:extLst>
          </p:cNvPr>
          <p:cNvPicPr>
            <a:picLocks noChangeAspect="1"/>
          </p:cNvPicPr>
          <p:nvPr/>
        </p:nvPicPr>
        <p:blipFill>
          <a:blip r:embed="rId3"/>
          <a:stretch>
            <a:fillRect/>
          </a:stretch>
        </p:blipFill>
        <p:spPr>
          <a:xfrm>
            <a:off x="1955408" y="2462417"/>
            <a:ext cx="5064370" cy="3754933"/>
          </a:xfrm>
          <a:prstGeom prst="rect">
            <a:avLst/>
          </a:prstGeom>
        </p:spPr>
      </p:pic>
    </p:spTree>
    <p:extLst>
      <p:ext uri="{BB962C8B-B14F-4D97-AF65-F5344CB8AC3E}">
        <p14:creationId xmlns:p14="http://schemas.microsoft.com/office/powerpoint/2010/main" val="255918273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2" name="Picture 2" descr="http://blog.clsrecruitment.ie/wp-content/uploads/2015/02/Interview-Cartoon.jpg">
            <a:extLst>
              <a:ext uri="{FF2B5EF4-FFF2-40B4-BE49-F238E27FC236}">
                <a16:creationId xmlns:a16="http://schemas.microsoft.com/office/drawing/2014/main" id="{29148DE0-2D6E-4EAE-AD09-065BBC3E77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89346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have GREAT conversations – The Connect Collaborative">
            <a:extLst>
              <a:ext uri="{FF2B5EF4-FFF2-40B4-BE49-F238E27FC236}">
                <a16:creationId xmlns:a16="http://schemas.microsoft.com/office/drawing/2014/main" id="{0881EDFF-2074-372D-EC12-EFBB769BDD77}"/>
              </a:ext>
            </a:extLst>
          </p:cNvPr>
          <p:cNvPicPr>
            <a:picLocks noGrp="1" noChangeAspect="1" noChangeArrowheads="1"/>
          </p:cNvPicPr>
          <p:nvPr>
            <p:ph idx="1"/>
          </p:nvPr>
        </p:nvPicPr>
        <p:blipFill>
          <a:blip r:embed="rId2">
            <a:alphaModFix amt="40000"/>
            <a:extLst>
              <a:ext uri="{28A0092B-C50C-407E-A947-70E740481C1C}">
                <a14:useLocalDpi xmlns:a14="http://schemas.microsoft.com/office/drawing/2010/main" val="0"/>
              </a:ext>
            </a:extLst>
          </a:blip>
          <a:srcRect t="10914" b="14086"/>
          <a:stretch/>
        </p:blipFill>
        <p:spPr bwMode="auto">
          <a:xfrm>
            <a:off x="-3175"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D00ACD-89B6-6B14-E9D2-6488C0C0004F}"/>
              </a:ext>
            </a:extLst>
          </p:cNvPr>
          <p:cNvSpPr txBox="1"/>
          <p:nvPr/>
        </p:nvSpPr>
        <p:spPr>
          <a:xfrm>
            <a:off x="684212" y="4729404"/>
            <a:ext cx="6765100" cy="1302327"/>
          </a:xfrm>
          <a:prstGeom prst="rect">
            <a:avLst/>
          </a:prstGeom>
        </p:spPr>
        <p:txBody>
          <a:bodyPr vert="horz" lIns="91440" tIns="45720" rIns="91440" bIns="45720" rtlCol="0" anchor="t">
            <a:normAutofit lnSpcReduction="10000"/>
          </a:bodyPr>
          <a:lstStyle/>
          <a:p>
            <a:pPr marL="0" marR="0" lvl="0" indent="0" algn="l" defTabSz="457200" rtl="0" eaLnBrk="1" fontAlgn="auto" latinLnBrk="0" hangingPunct="1">
              <a:lnSpc>
                <a:spcPct val="100000"/>
              </a:lnSpc>
              <a:spcBef>
                <a:spcPct val="20000"/>
              </a:spcBef>
              <a:spcAft>
                <a:spcPts val="600"/>
              </a:spcAft>
              <a:buClr>
                <a:prstClr val="white"/>
              </a:buClr>
              <a:buSzPct val="80000"/>
              <a:buFontTx/>
              <a:buNone/>
              <a:tabLst/>
              <a:defRPr/>
            </a:pPr>
            <a:r>
              <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rPr>
              <a:t>INTERPRETATION OF A STANDARD &amp; THE USE OF A PARTICULAR PROOF OF COMPLIANCE</a:t>
            </a:r>
            <a:endParaRPr kumimoji="0" lang="en-US" sz="2400" b="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176805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33E68-B925-44AC-A7C1-894D907EE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7287E5-A714-2B03-3A7E-05F9D9BD81EA}"/>
              </a:ext>
            </a:extLst>
          </p:cNvPr>
          <p:cNvPicPr>
            <a:picLocks noChangeAspect="1"/>
          </p:cNvPicPr>
          <p:nvPr/>
        </p:nvPicPr>
        <p:blipFill>
          <a:blip r:embed="rId2"/>
          <a:stretch>
            <a:fillRect/>
          </a:stretch>
        </p:blipFill>
        <p:spPr>
          <a:xfrm>
            <a:off x="852528" y="643467"/>
            <a:ext cx="10475608" cy="5237804"/>
          </a:xfrm>
          <a:prstGeom prst="rect">
            <a:avLst/>
          </a:prstGeom>
        </p:spPr>
      </p:pic>
    </p:spTree>
    <p:extLst>
      <p:ext uri="{BB962C8B-B14F-4D97-AF65-F5344CB8AC3E}">
        <p14:creationId xmlns:p14="http://schemas.microsoft.com/office/powerpoint/2010/main" val="31730025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8957-E452-430C-8B70-7DFCAFBA5CC1}"/>
              </a:ext>
            </a:extLst>
          </p:cNvPr>
          <p:cNvSpPr>
            <a:spLocks noGrp="1"/>
          </p:cNvSpPr>
          <p:nvPr>
            <p:ph type="title"/>
          </p:nvPr>
        </p:nvSpPr>
        <p:spPr>
          <a:xfrm>
            <a:off x="684212" y="4487332"/>
            <a:ext cx="8534400" cy="1507067"/>
          </a:xfrm>
        </p:spPr>
        <p:txBody>
          <a:bodyPr>
            <a:normAutofit/>
          </a:bodyPr>
          <a:lstStyle/>
          <a:p>
            <a:r>
              <a:rPr lang="en-US" sz="5400" b="1" dirty="0">
                <a:solidFill>
                  <a:srgbClr val="FFFF00"/>
                </a:solidFill>
              </a:rPr>
              <a:t>Possibilities</a:t>
            </a:r>
          </a:p>
        </p:txBody>
      </p:sp>
      <p:graphicFrame>
        <p:nvGraphicFramePr>
          <p:cNvPr id="5" name="Content Placeholder 2">
            <a:extLst>
              <a:ext uri="{FF2B5EF4-FFF2-40B4-BE49-F238E27FC236}">
                <a16:creationId xmlns:a16="http://schemas.microsoft.com/office/drawing/2014/main" id="{6392AA33-DC73-445D-90F4-ABC82621A7FD}"/>
              </a:ext>
            </a:extLst>
          </p:cNvPr>
          <p:cNvGraphicFramePr>
            <a:graphicFrameLocks noGrp="1"/>
          </p:cNvGraphicFramePr>
          <p:nvPr>
            <p:ph idx="1"/>
          </p:nvPr>
        </p:nvGraphicFramePr>
        <p:xfrm>
          <a:off x="684212" y="1006997"/>
          <a:ext cx="10231440" cy="2869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17923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DFC5985D-A615-44F3-B8CA-1D222461997F}"/>
              </a:ext>
            </a:extLst>
          </p:cNvPr>
          <p:cNvGraphicFramePr>
            <a:graphicFrameLocks noGrp="1"/>
          </p:cNvGraphicFramePr>
          <p:nvPr>
            <p:ph idx="1"/>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a:extLst>
              <a:ext uri="{FF2B5EF4-FFF2-40B4-BE49-F238E27FC236}">
                <a16:creationId xmlns:a16="http://schemas.microsoft.com/office/drawing/2014/main" id="{5F461138-A8A9-4757-B1B8-AE76367D3092}"/>
              </a:ext>
            </a:extLst>
          </p:cNvPr>
          <p:cNvPicPr>
            <a:picLocks noChangeAspect="1"/>
          </p:cNvPicPr>
          <p:nvPr/>
        </p:nvPicPr>
        <p:blipFill>
          <a:blip r:embed="rId7"/>
          <a:stretch>
            <a:fillRect/>
          </a:stretch>
        </p:blipFill>
        <p:spPr>
          <a:xfrm>
            <a:off x="7851780" y="916323"/>
            <a:ext cx="3185108" cy="3097518"/>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40866795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BE863-989A-497A-A686-58329B2368FA}"/>
              </a:ext>
            </a:extLst>
          </p:cNvPr>
          <p:cNvSpPr>
            <a:spLocks noGrp="1"/>
          </p:cNvSpPr>
          <p:nvPr>
            <p:ph type="title"/>
          </p:nvPr>
        </p:nvSpPr>
        <p:spPr/>
        <p:txBody>
          <a:bodyPr>
            <a:normAutofit/>
          </a:bodyPr>
          <a:lstStyle/>
          <a:p>
            <a:r>
              <a:rPr lang="en-US" sz="3600" b="1" dirty="0">
                <a:solidFill>
                  <a:srgbClr val="FFFF00"/>
                </a:solidFill>
              </a:rPr>
              <a:t>Assessment &amp; Compliance</a:t>
            </a:r>
          </a:p>
        </p:txBody>
      </p:sp>
      <p:pic>
        <p:nvPicPr>
          <p:cNvPr id="6" name="Content Placeholder 5" descr="Text&#10;&#10;Description automatically generated">
            <a:extLst>
              <a:ext uri="{FF2B5EF4-FFF2-40B4-BE49-F238E27FC236}">
                <a16:creationId xmlns:a16="http://schemas.microsoft.com/office/drawing/2014/main" id="{F8AA83C8-3C21-42E4-8F22-B9C37F322748}"/>
              </a:ext>
            </a:extLst>
          </p:cNvPr>
          <p:cNvPicPr>
            <a:picLocks noGrp="1" noChangeAspect="1"/>
          </p:cNvPicPr>
          <p:nvPr>
            <p:ph idx="1"/>
          </p:nvPr>
        </p:nvPicPr>
        <p:blipFill>
          <a:blip r:embed="rId2"/>
          <a:stretch>
            <a:fillRect/>
          </a:stretch>
        </p:blipFill>
        <p:spPr>
          <a:xfrm>
            <a:off x="1043002" y="685800"/>
            <a:ext cx="5226021" cy="5308600"/>
          </a:xfrm>
        </p:spPr>
      </p:pic>
      <p:sp>
        <p:nvSpPr>
          <p:cNvPr id="4" name="Text Placeholder 3">
            <a:extLst>
              <a:ext uri="{FF2B5EF4-FFF2-40B4-BE49-F238E27FC236}">
                <a16:creationId xmlns:a16="http://schemas.microsoft.com/office/drawing/2014/main" id="{8DA2E769-9A6B-4961-82B0-BA71A9E4D6C2}"/>
              </a:ext>
            </a:extLst>
          </p:cNvPr>
          <p:cNvSpPr>
            <a:spLocks noGrp="1"/>
          </p:cNvSpPr>
          <p:nvPr>
            <p:ph type="body" sz="half" idx="2"/>
          </p:nvPr>
        </p:nvSpPr>
        <p:spPr>
          <a:xfrm>
            <a:off x="7085012" y="2209799"/>
            <a:ext cx="4063986" cy="2773018"/>
          </a:xfrm>
        </p:spPr>
        <p:txBody>
          <a:bodyPr>
            <a:normAutofit fontScale="92500"/>
          </a:bodyPr>
          <a:lstStyle/>
          <a:p>
            <a:pPr marL="285750" indent="-285750">
              <a:buClr>
                <a:srgbClr val="FF0000"/>
              </a:buClr>
              <a:buFont typeface="Wingdings" panose="05000000000000000000" pitchFamily="2" charset="2"/>
              <a:buChar char="Ø"/>
            </a:pPr>
            <a:r>
              <a:rPr lang="en-US" sz="1800" dirty="0">
                <a:solidFill>
                  <a:schemeClr val="tx1"/>
                </a:solidFill>
              </a:rPr>
              <a:t>Responsibility of the Team Leader</a:t>
            </a:r>
          </a:p>
          <a:p>
            <a:pPr marL="285750" indent="-285750">
              <a:buClr>
                <a:srgbClr val="FF0000"/>
              </a:buClr>
              <a:buFont typeface="Wingdings" panose="05000000000000000000" pitchFamily="2" charset="2"/>
              <a:buChar char="Ø"/>
            </a:pPr>
            <a:r>
              <a:rPr lang="en-US" sz="1800" dirty="0">
                <a:solidFill>
                  <a:schemeClr val="tx1"/>
                </a:solidFill>
              </a:rPr>
              <a:t>Focus of Assessment Team Report</a:t>
            </a:r>
          </a:p>
          <a:p>
            <a:pPr marL="742950" lvl="1" indent="-285750">
              <a:buClr>
                <a:srgbClr val="FF0000"/>
              </a:buClr>
              <a:buFont typeface="Wingdings" panose="05000000000000000000" pitchFamily="2" charset="2"/>
              <a:buChar char="§"/>
            </a:pPr>
            <a:r>
              <a:rPr lang="en-US" sz="1800" dirty="0">
                <a:solidFill>
                  <a:schemeClr val="tx1"/>
                </a:solidFill>
              </a:rPr>
              <a:t>Brief history of agency is permissible</a:t>
            </a:r>
          </a:p>
          <a:p>
            <a:pPr marL="285750" indent="-285750">
              <a:buClr>
                <a:srgbClr val="FF0000"/>
              </a:buClr>
              <a:buFont typeface="Wingdings" panose="05000000000000000000" pitchFamily="2" charset="2"/>
              <a:buChar char="Ø"/>
            </a:pPr>
            <a:r>
              <a:rPr lang="en-US" sz="1800" dirty="0">
                <a:solidFill>
                  <a:schemeClr val="tx1"/>
                </a:solidFill>
              </a:rPr>
              <a:t>Submitted to Accreditation Program Coordinator within 15 days of the accreditation assessment</a:t>
            </a:r>
          </a:p>
        </p:txBody>
      </p:sp>
    </p:spTree>
    <p:extLst>
      <p:ext uri="{BB962C8B-B14F-4D97-AF65-F5344CB8AC3E}">
        <p14:creationId xmlns:p14="http://schemas.microsoft.com/office/powerpoint/2010/main" val="208800026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A988B4F-BDBE-4033-AA64-D72C92D62188}"/>
              </a:ext>
            </a:extLst>
          </p:cNvPr>
          <p:cNvSpPr>
            <a:spLocks noGrp="1"/>
          </p:cNvSpPr>
          <p:nvPr>
            <p:ph type="title"/>
          </p:nvPr>
        </p:nvSpPr>
        <p:spPr>
          <a:xfrm>
            <a:off x="6084114" y="4487332"/>
            <a:ext cx="4205003" cy="1507067"/>
          </a:xfrm>
        </p:spPr>
        <p:txBody>
          <a:bodyPr>
            <a:normAutofit/>
          </a:bodyPr>
          <a:lstStyle/>
          <a:p>
            <a:r>
              <a:rPr lang="en-US" b="1" dirty="0">
                <a:solidFill>
                  <a:srgbClr val="FFFF00"/>
                </a:solidFill>
              </a:rPr>
              <a:t>Award Date</a:t>
            </a:r>
          </a:p>
        </p:txBody>
      </p:sp>
      <p:graphicFrame>
        <p:nvGraphicFramePr>
          <p:cNvPr id="52" name="Content Placeholder 2">
            <a:extLst>
              <a:ext uri="{FF2B5EF4-FFF2-40B4-BE49-F238E27FC236}">
                <a16:creationId xmlns:a16="http://schemas.microsoft.com/office/drawing/2014/main" id="{3366536D-A921-4016-9528-28EF8EB81C72}"/>
              </a:ext>
            </a:extLst>
          </p:cNvPr>
          <p:cNvGraphicFramePr>
            <a:graphicFrameLocks noGrp="1"/>
          </p:cNvGraphicFramePr>
          <p:nvPr>
            <p:ph idx="1"/>
          </p:nvPr>
        </p:nvGraphicFramePr>
        <p:xfrm>
          <a:off x="6095998" y="685800"/>
          <a:ext cx="4819653" cy="3615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4" name="Group 43">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5" name="Straight Connector 44">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1026" name="Picture 2" descr="Adv8">
            <a:extLst>
              <a:ext uri="{FF2B5EF4-FFF2-40B4-BE49-F238E27FC236}">
                <a16:creationId xmlns:a16="http://schemas.microsoft.com/office/drawing/2014/main" id="{9A4B44EF-B45E-5143-AF9E-7F085278AA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687" y="958320"/>
            <a:ext cx="3810000" cy="40100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FCDFA949-3D0F-715E-B194-4D9EDD6CBFC2}"/>
              </a:ext>
            </a:extLst>
          </p:cNvPr>
          <p:cNvPicPr>
            <a:picLocks noChangeAspect="1"/>
          </p:cNvPicPr>
          <p:nvPr/>
        </p:nvPicPr>
        <p:blipFill>
          <a:blip r:embed="rId8"/>
          <a:stretch>
            <a:fillRect/>
          </a:stretch>
        </p:blipFill>
        <p:spPr>
          <a:xfrm>
            <a:off x="1584356" y="1388483"/>
            <a:ext cx="2099541" cy="2040517"/>
          </a:xfrm>
          <a:prstGeom prst="rect">
            <a:avLst/>
          </a:prstGeom>
        </p:spPr>
      </p:pic>
    </p:spTree>
    <p:extLst>
      <p:ext uri="{BB962C8B-B14F-4D97-AF65-F5344CB8AC3E}">
        <p14:creationId xmlns:p14="http://schemas.microsoft.com/office/powerpoint/2010/main" val="581715674"/>
      </p:ext>
    </p:extLst>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D6F819BF-BEC4-454B-82CF-C7F192640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12C6CF9-F18B-4C90-81B0-93AF22D70DEC}"/>
              </a:ext>
            </a:extLst>
          </p:cNvPr>
          <p:cNvSpPr>
            <a:spLocks noGrp="1"/>
          </p:cNvSpPr>
          <p:nvPr>
            <p:ph type="title"/>
          </p:nvPr>
        </p:nvSpPr>
        <p:spPr>
          <a:xfrm>
            <a:off x="7532710" y="620722"/>
            <a:ext cx="3382941" cy="1142462"/>
          </a:xfrm>
        </p:spPr>
        <p:txBody>
          <a:bodyPr anchor="b">
            <a:normAutofit/>
          </a:bodyPr>
          <a:lstStyle/>
          <a:p>
            <a:r>
              <a:rPr lang="en-US" sz="3200" b="1" dirty="0">
                <a:solidFill>
                  <a:srgbClr val="FFFF00"/>
                </a:solidFill>
              </a:rPr>
              <a:t>Accreditation Requirements</a:t>
            </a:r>
          </a:p>
        </p:txBody>
      </p:sp>
      <p:sp useBgFill="1">
        <p:nvSpPr>
          <p:cNvPr id="21" name="Snip Diagonal Corner Rectangle 21">
            <a:extLst>
              <a:ext uri="{FF2B5EF4-FFF2-40B4-BE49-F238E27FC236}">
                <a16:creationId xmlns:a16="http://schemas.microsoft.com/office/drawing/2014/main" id="{79D5C3D0-88DD-405B-A549-4B5C3712E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12" y="641648"/>
            <a:ext cx="6575496" cy="5286838"/>
          </a:xfrm>
          <a:prstGeom prst="snip2DiagRect">
            <a:avLst>
              <a:gd name="adj1" fmla="val 8741"/>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picture containing graphical user interface&#10;&#10;Description automatically generated">
            <a:extLst>
              <a:ext uri="{FF2B5EF4-FFF2-40B4-BE49-F238E27FC236}">
                <a16:creationId xmlns:a16="http://schemas.microsoft.com/office/drawing/2014/main" id="{73A9610D-F78C-4852-8787-6E0445C6BAEB}"/>
              </a:ext>
            </a:extLst>
          </p:cNvPr>
          <p:cNvPicPr>
            <a:picLocks noChangeAspect="1"/>
          </p:cNvPicPr>
          <p:nvPr/>
        </p:nvPicPr>
        <p:blipFill>
          <a:blip r:embed="rId2"/>
          <a:stretch>
            <a:fillRect/>
          </a:stretch>
        </p:blipFill>
        <p:spPr>
          <a:xfrm>
            <a:off x="1101217" y="1480155"/>
            <a:ext cx="5641063" cy="3567972"/>
          </a:xfrm>
          <a:prstGeom prst="rect">
            <a:avLst/>
          </a:prstGeom>
        </p:spPr>
      </p:pic>
      <p:sp>
        <p:nvSpPr>
          <p:cNvPr id="3" name="Content Placeholder 2">
            <a:extLst>
              <a:ext uri="{FF2B5EF4-FFF2-40B4-BE49-F238E27FC236}">
                <a16:creationId xmlns:a16="http://schemas.microsoft.com/office/drawing/2014/main" id="{BA6C51A7-DD91-44A7-B815-4A2A4576B97C}"/>
              </a:ext>
            </a:extLst>
          </p:cNvPr>
          <p:cNvSpPr>
            <a:spLocks noGrp="1"/>
          </p:cNvSpPr>
          <p:nvPr>
            <p:ph idx="1"/>
          </p:nvPr>
        </p:nvSpPr>
        <p:spPr>
          <a:xfrm>
            <a:off x="7532710" y="1822449"/>
            <a:ext cx="3479419" cy="2922591"/>
          </a:xfrm>
        </p:spPr>
        <p:txBody>
          <a:bodyPr anchor="t">
            <a:normAutofit fontScale="92500" lnSpcReduction="10000"/>
          </a:bodyPr>
          <a:lstStyle/>
          <a:p>
            <a:pPr>
              <a:buClr>
                <a:srgbClr val="FF0000"/>
              </a:buClr>
              <a:buFont typeface="Wingdings" panose="05000000000000000000" pitchFamily="2" charset="2"/>
              <a:buChar char="Ø"/>
            </a:pPr>
            <a:r>
              <a:rPr lang="en-US" dirty="0">
                <a:solidFill>
                  <a:schemeClr val="bg1"/>
                </a:solidFill>
              </a:rPr>
              <a:t>Valid for 36-months</a:t>
            </a:r>
          </a:p>
          <a:p>
            <a:pPr lvl="1">
              <a:buClr>
                <a:srgbClr val="FF0000"/>
              </a:buClr>
              <a:buFont typeface="Wingdings" panose="05000000000000000000" pitchFamily="2" charset="2"/>
              <a:buChar char="§"/>
            </a:pPr>
            <a:r>
              <a:rPr lang="en-US" sz="2000" dirty="0">
                <a:solidFill>
                  <a:schemeClr val="bg1"/>
                </a:solidFill>
              </a:rPr>
              <a:t>Awarded by the Pennsylvania Chiefs of Police Association</a:t>
            </a:r>
          </a:p>
          <a:p>
            <a:pPr lvl="1">
              <a:buClr>
                <a:srgbClr val="FF0000"/>
              </a:buClr>
              <a:buFont typeface="Wingdings" panose="05000000000000000000" pitchFamily="2" charset="2"/>
              <a:buChar char="§"/>
            </a:pPr>
            <a:r>
              <a:rPr lang="en-US" sz="2000" dirty="0">
                <a:solidFill>
                  <a:schemeClr val="bg1"/>
                </a:solidFill>
              </a:rPr>
              <a:t>Re-assessment required to maintain status</a:t>
            </a:r>
          </a:p>
          <a:p>
            <a:pPr>
              <a:buClr>
                <a:srgbClr val="FF0000"/>
              </a:buClr>
              <a:buFont typeface="Wingdings" panose="05000000000000000000" pitchFamily="2" charset="2"/>
              <a:buChar char="Ø"/>
            </a:pPr>
            <a:r>
              <a:rPr lang="en-US" dirty="0">
                <a:solidFill>
                  <a:schemeClr val="bg1"/>
                </a:solidFill>
              </a:rPr>
              <a:t>Annual Compliance Survey</a:t>
            </a:r>
          </a:p>
        </p:txBody>
      </p:sp>
      <p:grpSp>
        <p:nvGrpSpPr>
          <p:cNvPr id="14" name="Group 13">
            <a:extLst>
              <a:ext uri="{FF2B5EF4-FFF2-40B4-BE49-F238E27FC236}">
                <a16:creationId xmlns:a16="http://schemas.microsoft.com/office/drawing/2014/main" id="{B29E1950-A366-48B7-8DAB-726C0DE580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624123CD-2156-4134-A3FB-C82036B5FA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82DAEA8-4DC7-4972-8972-06976C61D5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33B16A3-1C35-4E6B-88DA-2A2550F9414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06381D1-240B-4A28-88D3-6ACC575DCF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C8CFC7B-B818-47F0-AE87-6B34B07D14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0964212"/>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C1C86-396C-258F-AEF5-E9699E946212}"/>
              </a:ext>
            </a:extLst>
          </p:cNvPr>
          <p:cNvSpPr>
            <a:spLocks noGrp="1"/>
          </p:cNvSpPr>
          <p:nvPr>
            <p:ph type="title"/>
          </p:nvPr>
        </p:nvSpPr>
        <p:spPr/>
        <p:txBody>
          <a:bodyPr/>
          <a:lstStyle/>
          <a:p>
            <a:r>
              <a:rPr lang="en-US" b="1" dirty="0">
                <a:solidFill>
                  <a:srgbClr val="FFFF00"/>
                </a:solidFill>
              </a:rPr>
              <a:t>As of January 23, 2025</a:t>
            </a:r>
          </a:p>
        </p:txBody>
      </p:sp>
      <p:sp>
        <p:nvSpPr>
          <p:cNvPr id="3" name="Content Placeholder 2">
            <a:extLst>
              <a:ext uri="{FF2B5EF4-FFF2-40B4-BE49-F238E27FC236}">
                <a16:creationId xmlns:a16="http://schemas.microsoft.com/office/drawing/2014/main" id="{A5AAA194-8431-FF20-0D14-0872D03FA6DA}"/>
              </a:ext>
            </a:extLst>
          </p:cNvPr>
          <p:cNvSpPr>
            <a:spLocks noGrp="1"/>
          </p:cNvSpPr>
          <p:nvPr>
            <p:ph idx="1"/>
          </p:nvPr>
        </p:nvSpPr>
        <p:spPr>
          <a:xfrm>
            <a:off x="684212" y="685800"/>
            <a:ext cx="5941875" cy="3615267"/>
          </a:xfrm>
        </p:spPr>
        <p:txBody>
          <a:bodyPr>
            <a:normAutofit/>
          </a:bodyPr>
          <a:lstStyle/>
          <a:p>
            <a:pPr>
              <a:buClr>
                <a:srgbClr val="FF0000"/>
              </a:buClr>
              <a:buFont typeface="Wingdings" panose="05000000000000000000" pitchFamily="2" charset="2"/>
              <a:buChar char="Ø"/>
            </a:pPr>
            <a:r>
              <a:rPr lang="en-US" sz="3600" dirty="0">
                <a:solidFill>
                  <a:schemeClr val="tx1"/>
                </a:solidFill>
              </a:rPr>
              <a:t>Enrolled Agencies</a:t>
            </a:r>
          </a:p>
          <a:p>
            <a:pPr lvl="1">
              <a:buClr>
                <a:srgbClr val="FF0000"/>
              </a:buClr>
              <a:buFont typeface="Wingdings" panose="05000000000000000000" pitchFamily="2" charset="2"/>
              <a:buChar char="§"/>
            </a:pPr>
            <a:r>
              <a:rPr lang="en-US" sz="3200" dirty="0">
                <a:solidFill>
                  <a:schemeClr val="tx1"/>
                </a:solidFill>
              </a:rPr>
              <a:t>48</a:t>
            </a:r>
          </a:p>
          <a:p>
            <a:pPr>
              <a:buClr>
                <a:srgbClr val="FF0000"/>
              </a:buClr>
              <a:buFont typeface="Wingdings" panose="05000000000000000000" pitchFamily="2" charset="2"/>
              <a:buChar char="Ø"/>
            </a:pPr>
            <a:r>
              <a:rPr lang="en-US" sz="3600" dirty="0">
                <a:solidFill>
                  <a:schemeClr val="tx1"/>
                </a:solidFill>
              </a:rPr>
              <a:t>Accredited Agencies</a:t>
            </a:r>
          </a:p>
          <a:p>
            <a:pPr lvl="1">
              <a:buClr>
                <a:srgbClr val="FF0000"/>
              </a:buClr>
              <a:buFont typeface="Wingdings" panose="05000000000000000000" pitchFamily="2" charset="2"/>
              <a:buChar char="§"/>
            </a:pPr>
            <a:r>
              <a:rPr lang="en-US" sz="3200" dirty="0">
                <a:solidFill>
                  <a:schemeClr val="tx1"/>
                </a:solidFill>
              </a:rPr>
              <a:t>184</a:t>
            </a:r>
          </a:p>
          <a:p>
            <a:pPr lvl="1"/>
            <a:endParaRPr lang="en-US" sz="3200" dirty="0">
              <a:solidFill>
                <a:schemeClr val="tx1"/>
              </a:solidFill>
            </a:endParaRPr>
          </a:p>
        </p:txBody>
      </p:sp>
      <p:pic>
        <p:nvPicPr>
          <p:cNvPr id="4" name="Picture 3" descr="A picture containing text, sign&#10;&#10;Description automatically generated">
            <a:extLst>
              <a:ext uri="{FF2B5EF4-FFF2-40B4-BE49-F238E27FC236}">
                <a16:creationId xmlns:a16="http://schemas.microsoft.com/office/drawing/2014/main" id="{2DA9D3BA-A095-0971-4F6B-CEA31091BDF2}"/>
              </a:ext>
            </a:extLst>
          </p:cNvPr>
          <p:cNvPicPr>
            <a:picLocks noChangeAspect="1"/>
          </p:cNvPicPr>
          <p:nvPr/>
        </p:nvPicPr>
        <p:blipFill rotWithShape="1">
          <a:blip r:embed="rId2"/>
          <a:srcRect l="2270" r="3412" b="2"/>
          <a:stretch/>
        </p:blipFill>
        <p:spPr>
          <a:xfrm>
            <a:off x="7273309" y="667183"/>
            <a:ext cx="3526611" cy="3633884"/>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Tree>
    <p:extLst>
      <p:ext uri="{BB962C8B-B14F-4D97-AF65-F5344CB8AC3E}">
        <p14:creationId xmlns:p14="http://schemas.microsoft.com/office/powerpoint/2010/main" val="214882889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Calendar&#10;&#10;Description automatically generated">
            <a:extLst>
              <a:ext uri="{FF2B5EF4-FFF2-40B4-BE49-F238E27FC236}">
                <a16:creationId xmlns:a16="http://schemas.microsoft.com/office/drawing/2014/main" id="{787C4D90-8E51-441C-8FEA-061A38B2583A}"/>
              </a:ext>
            </a:extLst>
          </p:cNvPr>
          <p:cNvPicPr>
            <a:picLocks noChangeAspect="1"/>
          </p:cNvPicPr>
          <p:nvPr/>
        </p:nvPicPr>
        <p:blipFill rotWithShape="1">
          <a:blip r:embed="rId2">
            <a:alphaModFix amt="40000"/>
          </a:blip>
          <a:srcRect b="15730"/>
          <a:stretch/>
        </p:blipFill>
        <p:spPr>
          <a:xfrm>
            <a:off x="-3175" y="10"/>
            <a:ext cx="12192000" cy="6857990"/>
          </a:xfrm>
          <a:prstGeom prst="rect">
            <a:avLst/>
          </a:prstGeom>
        </p:spPr>
      </p:pic>
      <p:sp>
        <p:nvSpPr>
          <p:cNvPr id="2" name="Title 1">
            <a:extLst>
              <a:ext uri="{FF2B5EF4-FFF2-40B4-BE49-F238E27FC236}">
                <a16:creationId xmlns:a16="http://schemas.microsoft.com/office/drawing/2014/main" id="{6AC5EA97-5D9A-4805-A291-951E31AB949A}"/>
              </a:ext>
            </a:extLst>
          </p:cNvPr>
          <p:cNvSpPr>
            <a:spLocks noGrp="1"/>
          </p:cNvSpPr>
          <p:nvPr>
            <p:ph type="ctrTitle"/>
          </p:nvPr>
        </p:nvSpPr>
        <p:spPr>
          <a:xfrm>
            <a:off x="684212" y="685799"/>
            <a:ext cx="8001000" cy="2971801"/>
          </a:xfrm>
        </p:spPr>
        <p:txBody>
          <a:bodyPr vert="horz" lIns="91440" tIns="45720" rIns="91440" bIns="45720" rtlCol="0">
            <a:normAutofit/>
          </a:bodyPr>
          <a:lstStyle/>
          <a:p>
            <a:r>
              <a:rPr lang="en-US" b="1" dirty="0">
                <a:solidFill>
                  <a:srgbClr val="FFFF00"/>
                </a:solidFill>
              </a:rPr>
              <a:t>Annual Compliance Survey</a:t>
            </a:r>
          </a:p>
        </p:txBody>
      </p:sp>
      <p:sp>
        <p:nvSpPr>
          <p:cNvPr id="4" name="Subtitle 3">
            <a:extLst>
              <a:ext uri="{FF2B5EF4-FFF2-40B4-BE49-F238E27FC236}">
                <a16:creationId xmlns:a16="http://schemas.microsoft.com/office/drawing/2014/main" id="{B7156702-8E86-4D25-9038-DBFC28507849}"/>
              </a:ext>
            </a:extLst>
          </p:cNvPr>
          <p:cNvSpPr>
            <a:spLocks noGrp="1"/>
          </p:cNvSpPr>
          <p:nvPr>
            <p:ph type="subTitle" idx="1"/>
          </p:nvPr>
        </p:nvSpPr>
        <p:spPr>
          <a:xfrm>
            <a:off x="684212" y="3843867"/>
            <a:ext cx="6765100" cy="1947333"/>
          </a:xfrm>
        </p:spPr>
        <p:txBody>
          <a:bodyPr>
            <a:normAutofit/>
          </a:bodyPr>
          <a:lstStyle/>
          <a:p>
            <a:pPr marL="342900" indent="-342900">
              <a:buClr>
                <a:srgbClr val="FF0000"/>
              </a:buClr>
              <a:buFont typeface="Wingdings" panose="05000000000000000000" pitchFamily="2" charset="2"/>
              <a:buChar char="Ø"/>
            </a:pPr>
            <a:r>
              <a:rPr lang="en-US" dirty="0">
                <a:solidFill>
                  <a:schemeClr val="tx1"/>
                </a:solidFill>
              </a:rPr>
              <a:t>Required in order to maintain accredited status</a:t>
            </a:r>
          </a:p>
          <a:p>
            <a:pPr marL="342900" indent="-342900">
              <a:buClr>
                <a:srgbClr val="FF0000"/>
              </a:buClr>
              <a:buFont typeface="Wingdings" panose="05000000000000000000" pitchFamily="2" charset="2"/>
              <a:buChar char="Ø"/>
            </a:pPr>
            <a:r>
              <a:rPr lang="en-US" dirty="0">
                <a:solidFill>
                  <a:schemeClr val="tx1"/>
                </a:solidFill>
              </a:rPr>
              <a:t>Calendar reminder; its is not the responsibility of PCPA to notify you of its due date</a:t>
            </a:r>
          </a:p>
          <a:p>
            <a:pPr marL="342900" indent="-342900">
              <a:buClr>
                <a:srgbClr val="FF0000"/>
              </a:buClr>
              <a:buFont typeface="Wingdings" panose="05000000000000000000" pitchFamily="2" charset="2"/>
              <a:buChar char="Ø"/>
            </a:pPr>
            <a:r>
              <a:rPr lang="en-US" dirty="0">
                <a:solidFill>
                  <a:schemeClr val="tx1"/>
                </a:solidFill>
              </a:rPr>
              <a:t>Within 30 days of anniversary date, no earlier</a:t>
            </a:r>
          </a:p>
        </p:txBody>
      </p:sp>
    </p:spTree>
    <p:extLst>
      <p:ext uri="{BB962C8B-B14F-4D97-AF65-F5344CB8AC3E}">
        <p14:creationId xmlns:p14="http://schemas.microsoft.com/office/powerpoint/2010/main" val="31404523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Title 3">
            <a:extLst>
              <a:ext uri="{FF2B5EF4-FFF2-40B4-BE49-F238E27FC236}">
                <a16:creationId xmlns:a16="http://schemas.microsoft.com/office/drawing/2014/main" id="{2AF59C59-18F1-419F-B0C7-87B7944D4BC5}"/>
              </a:ext>
            </a:extLst>
          </p:cNvPr>
          <p:cNvSpPr>
            <a:spLocks noGrp="1"/>
          </p:cNvSpPr>
          <p:nvPr>
            <p:ph type="ctrTitle"/>
          </p:nvPr>
        </p:nvSpPr>
        <p:spPr>
          <a:xfrm>
            <a:off x="7532710" y="628617"/>
            <a:ext cx="3971902" cy="3028983"/>
          </a:xfrm>
        </p:spPr>
        <p:txBody>
          <a:bodyPr>
            <a:normAutofit/>
          </a:bodyPr>
          <a:lstStyle/>
          <a:p>
            <a:pPr>
              <a:lnSpc>
                <a:spcPct val="90000"/>
              </a:lnSpc>
            </a:pPr>
            <a:r>
              <a:rPr lang="en-US" sz="3400" b="1" dirty="0">
                <a:solidFill>
                  <a:srgbClr val="FFFF00"/>
                </a:solidFill>
              </a:rPr>
              <a:t>What resources are available to help guide me through this process? </a:t>
            </a:r>
          </a:p>
        </p:txBody>
      </p:sp>
      <p:sp>
        <p:nvSpPr>
          <p:cNvPr id="29"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close up of a keyboard&#10;&#10;Description automatically generated">
            <a:extLst>
              <a:ext uri="{FF2B5EF4-FFF2-40B4-BE49-F238E27FC236}">
                <a16:creationId xmlns:a16="http://schemas.microsoft.com/office/drawing/2014/main" id="{9EC3E2B9-85BE-9B30-DFDA-A446D16A808E}"/>
              </a:ext>
            </a:extLst>
          </p:cNvPr>
          <p:cNvPicPr>
            <a:picLocks noChangeAspect="1"/>
          </p:cNvPicPr>
          <p:nvPr/>
        </p:nvPicPr>
        <p:blipFill rotWithShape="1">
          <a:blip r:embed="rId2"/>
          <a:srcRect l="24925" r="4192" b="1"/>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31" name="Group 30">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2" name="Straight Connector 31">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8073151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36" name="Straight Connector 135">
            <a:extLst>
              <a:ext uri="{FF2B5EF4-FFF2-40B4-BE49-F238E27FC236}">
                <a16:creationId xmlns:a16="http://schemas.microsoft.com/office/drawing/2014/main" id="{DD6CFB6C-6ECB-4250-B68E-01966297A5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B8359141-C085-46E4-B4EC-42F9599BA7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A903156-0F0C-44A5-9019-0CAF51EB49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66E5E851-3725-463F-9451-2FFEF5D3E0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94209D59-6810-40C2-B8D6-6DACF8A061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46" name="Rectangle 145">
            <a:extLst>
              <a:ext uri="{FF2B5EF4-FFF2-40B4-BE49-F238E27FC236}">
                <a16:creationId xmlns:a16="http://schemas.microsoft.com/office/drawing/2014/main" id="{F806943C-BF32-4BF1-B6A7-69D90A707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B660C76-41E4-4FCB-A7DA-9E0E7C627387}"/>
              </a:ext>
            </a:extLst>
          </p:cNvPr>
          <p:cNvSpPr>
            <a:spLocks noGrp="1"/>
          </p:cNvSpPr>
          <p:nvPr>
            <p:ph type="title"/>
          </p:nvPr>
        </p:nvSpPr>
        <p:spPr>
          <a:xfrm>
            <a:off x="4944753" y="628617"/>
            <a:ext cx="6559859" cy="3028983"/>
          </a:xfrm>
        </p:spPr>
        <p:txBody>
          <a:bodyPr vert="horz" lIns="91440" tIns="45720" rIns="91440" bIns="45720" rtlCol="0" anchor="b">
            <a:normAutofit/>
          </a:bodyPr>
          <a:lstStyle/>
          <a:p>
            <a:r>
              <a:rPr lang="en-US" sz="4800" b="1" dirty="0">
                <a:solidFill>
                  <a:srgbClr val="FFFF00"/>
                </a:solidFill>
              </a:rPr>
              <a:t>SAMPLE Assessment</a:t>
            </a:r>
          </a:p>
        </p:txBody>
      </p:sp>
      <p:sp>
        <p:nvSpPr>
          <p:cNvPr id="148" name="Rectangle 147">
            <a:extLst>
              <a:ext uri="{FF2B5EF4-FFF2-40B4-BE49-F238E27FC236}">
                <a16:creationId xmlns:a16="http://schemas.microsoft.com/office/drawing/2014/main" id="{A878C6BF-28C8-4E12-B854-7A830D3E6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57472" cy="6858000"/>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5" name="Content Placeholder 4" descr="Logo&#10;&#10;Description automatically generated">
            <a:extLst>
              <a:ext uri="{FF2B5EF4-FFF2-40B4-BE49-F238E27FC236}">
                <a16:creationId xmlns:a16="http://schemas.microsoft.com/office/drawing/2014/main" id="{AC5D3806-F863-4A8A-A17A-CE51AF953673}"/>
              </a:ext>
            </a:extLst>
          </p:cNvPr>
          <p:cNvPicPr>
            <a:picLocks noChangeAspect="1"/>
          </p:cNvPicPr>
          <p:nvPr/>
        </p:nvPicPr>
        <p:blipFill>
          <a:blip r:embed="rId2"/>
          <a:stretch>
            <a:fillRect/>
          </a:stretch>
        </p:blipFill>
        <p:spPr>
          <a:xfrm>
            <a:off x="910293" y="489453"/>
            <a:ext cx="2874667" cy="2795614"/>
          </a:xfrm>
          <a:prstGeom prst="rect">
            <a:avLst/>
          </a:prstGeom>
        </p:spPr>
      </p:pic>
      <p:pic>
        <p:nvPicPr>
          <p:cNvPr id="4" name="Picture 3" descr="Logo&#10;&#10;Description automatically generated">
            <a:extLst>
              <a:ext uri="{FF2B5EF4-FFF2-40B4-BE49-F238E27FC236}">
                <a16:creationId xmlns:a16="http://schemas.microsoft.com/office/drawing/2014/main" id="{43275D76-BF33-4AAB-817D-6AA50A383299}"/>
              </a:ext>
            </a:extLst>
          </p:cNvPr>
          <p:cNvPicPr>
            <a:picLocks noChangeAspect="1"/>
          </p:cNvPicPr>
          <p:nvPr/>
        </p:nvPicPr>
        <p:blipFill>
          <a:blip r:embed="rId3"/>
          <a:stretch>
            <a:fillRect/>
          </a:stretch>
        </p:blipFill>
        <p:spPr>
          <a:xfrm>
            <a:off x="484632" y="4235995"/>
            <a:ext cx="3725990" cy="1490396"/>
          </a:xfrm>
          <a:prstGeom prst="rect">
            <a:avLst/>
          </a:prstGeom>
        </p:spPr>
      </p:pic>
      <p:grpSp>
        <p:nvGrpSpPr>
          <p:cNvPr id="150" name="Group 149">
            <a:extLst>
              <a:ext uri="{FF2B5EF4-FFF2-40B4-BE49-F238E27FC236}">
                <a16:creationId xmlns:a16="http://schemas.microsoft.com/office/drawing/2014/main" id="{D6A7568C-128C-4A8A-81BA-1BED2DDAD3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1" name="Straight Connector 150">
              <a:extLst>
                <a:ext uri="{FF2B5EF4-FFF2-40B4-BE49-F238E27FC236}">
                  <a16:creationId xmlns:a16="http://schemas.microsoft.com/office/drawing/2014/main" id="{0BED0B87-F053-4FB5-ABC4-24F3C0413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2B940DFC-0E04-4FC7-88F7-5D4AF780CC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C6C4A8A1-0543-412C-B5E6-803A174A73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CC29E161-7520-4B3D-B83D-41D4962915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B24BCAEE-76B1-447C-AFFB-F827F42F51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148857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342E6-D467-408A-B393-CFD61F63A183}"/>
              </a:ext>
            </a:extLst>
          </p:cNvPr>
          <p:cNvSpPr>
            <a:spLocks noGrp="1"/>
          </p:cNvSpPr>
          <p:nvPr>
            <p:ph type="title"/>
          </p:nvPr>
        </p:nvSpPr>
        <p:spPr>
          <a:xfrm>
            <a:off x="8588661" y="941424"/>
            <a:ext cx="3043896" cy="3248611"/>
          </a:xfrm>
        </p:spPr>
        <p:txBody>
          <a:bodyPr>
            <a:normAutofit/>
          </a:bodyPr>
          <a:lstStyle/>
          <a:p>
            <a:r>
              <a:rPr lang="en-US" b="1" dirty="0">
                <a:solidFill>
                  <a:srgbClr val="FFFF00"/>
                </a:solidFill>
              </a:rPr>
              <a:t>Sample Assessment</a:t>
            </a:r>
          </a:p>
        </p:txBody>
      </p:sp>
      <p:graphicFrame>
        <p:nvGraphicFramePr>
          <p:cNvPr id="5" name="Content Placeholder 2">
            <a:extLst>
              <a:ext uri="{FF2B5EF4-FFF2-40B4-BE49-F238E27FC236}">
                <a16:creationId xmlns:a16="http://schemas.microsoft.com/office/drawing/2014/main" id="{C6614C06-2429-44AD-9381-BAE353614E72}"/>
              </a:ext>
            </a:extLst>
          </p:cNvPr>
          <p:cNvGraphicFramePr>
            <a:graphicFrameLocks noGrp="1"/>
          </p:cNvGraphicFramePr>
          <p:nvPr>
            <p:ph idx="1"/>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606423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514-FCEC-46B6-84B0-D523601A747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Access to the Sample assessment</a:t>
            </a:r>
          </a:p>
        </p:txBody>
      </p:sp>
      <p:graphicFrame>
        <p:nvGraphicFramePr>
          <p:cNvPr id="5" name="Content Placeholder 2">
            <a:extLst>
              <a:ext uri="{FF2B5EF4-FFF2-40B4-BE49-F238E27FC236}">
                <a16:creationId xmlns:a16="http://schemas.microsoft.com/office/drawing/2014/main" id="{3E4345E6-844D-4B89-8FD5-26CA0E3175BC}"/>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1822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363A8-DA8E-435E-87E9-EB88F2928186}"/>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What does the Sample Assessment typically consist of?</a:t>
            </a:r>
          </a:p>
        </p:txBody>
      </p:sp>
      <p:graphicFrame>
        <p:nvGraphicFramePr>
          <p:cNvPr id="5" name="Content Placeholder 2">
            <a:extLst>
              <a:ext uri="{FF2B5EF4-FFF2-40B4-BE49-F238E27FC236}">
                <a16:creationId xmlns:a16="http://schemas.microsoft.com/office/drawing/2014/main" id="{31A0B354-45C3-4832-9E6C-FF5A094F8F9C}"/>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403996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33" name="Straight Connector 1032">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7" name="Straight Connector 1036">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9" name="Straight Connector 1038">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1" name="Straight Connector 1040">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43" name="Rectangle 1042">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9E4E6C-7DB2-4E85-B3CF-37D0EF590D2D}"/>
              </a:ext>
            </a:extLst>
          </p:cNvPr>
          <p:cNvSpPr>
            <a:spLocks noGrp="1"/>
          </p:cNvSpPr>
          <p:nvPr>
            <p:ph type="title"/>
          </p:nvPr>
        </p:nvSpPr>
        <p:spPr>
          <a:xfrm>
            <a:off x="665641" y="4473679"/>
            <a:ext cx="9552558" cy="1233251"/>
          </a:xfrm>
        </p:spPr>
        <p:txBody>
          <a:bodyPr vert="horz" lIns="91440" tIns="45720" rIns="91440" bIns="45720" rtlCol="0" anchor="b">
            <a:normAutofit/>
          </a:bodyPr>
          <a:lstStyle/>
          <a:p>
            <a:r>
              <a:rPr lang="en-US" sz="4800" b="1" dirty="0">
                <a:solidFill>
                  <a:srgbClr val="FFFF00"/>
                </a:solidFill>
              </a:rPr>
              <a:t>Resource Guide</a:t>
            </a:r>
          </a:p>
        </p:txBody>
      </p:sp>
      <p:sp>
        <p:nvSpPr>
          <p:cNvPr id="21" name="Content Placeholder 20">
            <a:extLst>
              <a:ext uri="{FF2B5EF4-FFF2-40B4-BE49-F238E27FC236}">
                <a16:creationId xmlns:a16="http://schemas.microsoft.com/office/drawing/2014/main" id="{419DA141-170B-4EED-9AB3-D3267F09F990}"/>
              </a:ext>
            </a:extLst>
          </p:cNvPr>
          <p:cNvSpPr>
            <a:spLocks noGrp="1"/>
          </p:cNvSpPr>
          <p:nvPr>
            <p:ph idx="1"/>
          </p:nvPr>
        </p:nvSpPr>
        <p:spPr>
          <a:xfrm>
            <a:off x="668815" y="5686129"/>
            <a:ext cx="9623477" cy="462967"/>
          </a:xfrm>
        </p:spPr>
        <p:txBody>
          <a:bodyPr vert="horz" lIns="91440" tIns="45720" rIns="91440" bIns="45720" rtlCol="0" anchor="t">
            <a:normAutofit/>
          </a:bodyPr>
          <a:lstStyle/>
          <a:p>
            <a:pPr marL="0" indent="0">
              <a:buNone/>
            </a:pPr>
            <a:r>
              <a:rPr lang="en-US" sz="2100" b="1" dirty="0">
                <a:solidFill>
                  <a:schemeClr val="tx1"/>
                </a:solidFill>
              </a:rPr>
              <a:t>Formerly known as the Best Practices Guide</a:t>
            </a:r>
          </a:p>
        </p:txBody>
      </p:sp>
      <p:grpSp>
        <p:nvGrpSpPr>
          <p:cNvPr id="1045" name="Group 1044">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46" name="Straight Connector 1045">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7" name="Straight Connector 1046">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8" name="Straight Connector 1047">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9" name="Straight Connector 1048">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0" name="Straight Connector 1049">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052"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Brand Guidelines | PowerDMS">
            <a:extLst>
              <a:ext uri="{FF2B5EF4-FFF2-40B4-BE49-F238E27FC236}">
                <a16:creationId xmlns:a16="http://schemas.microsoft.com/office/drawing/2014/main" id="{E292CEB8-3B99-B6CC-60C8-AFB4D4D5F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732" r="1" b="27164"/>
          <a:stretch/>
        </p:blipFill>
        <p:spPr bwMode="auto">
          <a:xfrm>
            <a:off x="834934" y="854087"/>
            <a:ext cx="9290304" cy="3280831"/>
          </a:xfrm>
          <a:custGeom>
            <a:avLst/>
            <a:gdLst/>
            <a:ahLst/>
            <a:cxnLst/>
            <a:rect l="l" t="t" r="r" b="b"/>
            <a:pathLst>
              <a:path w="9290304" h="3280831">
                <a:moveTo>
                  <a:pt x="402071" y="0"/>
                </a:moveTo>
                <a:lnTo>
                  <a:pt x="9290304" y="0"/>
                </a:lnTo>
                <a:lnTo>
                  <a:pt x="9290304" y="2876895"/>
                </a:lnTo>
                <a:lnTo>
                  <a:pt x="8886368" y="3280831"/>
                </a:lnTo>
                <a:lnTo>
                  <a:pt x="0" y="3280831"/>
                </a:lnTo>
                <a:lnTo>
                  <a:pt x="0" y="40207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16516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32" name="Straight Connector 1031">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3" name="Straight Connector 1032">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4" name="Straight Connector 1033">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6" name="Straight Connector 1035">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038" name="Rectangle 103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4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026" name="Picture 2" descr="The End Is Near GIF - The Simpsons Homer Simpson The End Is Near ...">
            <a:extLst>
              <a:ext uri="{FF2B5EF4-FFF2-40B4-BE49-F238E27FC236}">
                <a16:creationId xmlns:a16="http://schemas.microsoft.com/office/drawing/2014/main" id="{D03744E0-0D95-B06D-DDA3-6326322DDB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96856" y="786117"/>
            <a:ext cx="6598288"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6779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Rectangle 16">
            <a:extLst>
              <a:ext uri="{FF2B5EF4-FFF2-40B4-BE49-F238E27FC236}">
                <a16:creationId xmlns:a16="http://schemas.microsoft.com/office/drawing/2014/main" id="{391F240E-99C9-4C6A-BD0A-15F9E69F3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 name="Rectangle 18">
            <a:extLst>
              <a:ext uri="{FF2B5EF4-FFF2-40B4-BE49-F238E27FC236}">
                <a16:creationId xmlns:a16="http://schemas.microsoft.com/office/drawing/2014/main" id="{9C8424AD-EE61-4FBC-ABA0-36E67508F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Content Placeholder 4" descr="Text&#10;&#10;Description automatically generated">
            <a:extLst>
              <a:ext uri="{FF2B5EF4-FFF2-40B4-BE49-F238E27FC236}">
                <a16:creationId xmlns:a16="http://schemas.microsoft.com/office/drawing/2014/main" id="{183DCA05-7652-47CB-AFFE-FC05A274D95C}"/>
              </a:ext>
            </a:extLst>
          </p:cNvPr>
          <p:cNvPicPr>
            <a:picLocks noGrp="1" noChangeAspect="1"/>
          </p:cNvPicPr>
          <p:nvPr>
            <p:ph idx="1"/>
          </p:nvPr>
        </p:nvPicPr>
        <p:blipFill>
          <a:blip r:embed="rId2"/>
          <a:stretch>
            <a:fillRect/>
          </a:stretch>
        </p:blipFill>
        <p:spPr>
          <a:xfrm>
            <a:off x="961010" y="1426354"/>
            <a:ext cx="10269981" cy="4005291"/>
          </a:xfrm>
          <a:prstGeom prst="rect">
            <a:avLst/>
          </a:prstGeom>
        </p:spPr>
      </p:pic>
    </p:spTree>
    <p:extLst>
      <p:ext uri="{BB962C8B-B14F-4D97-AF65-F5344CB8AC3E}">
        <p14:creationId xmlns:p14="http://schemas.microsoft.com/office/powerpoint/2010/main" val="203123852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6988C-80A7-953D-AE9D-3E65A7F59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A3105D-8CEF-6477-C74F-4C961D5429A5}"/>
              </a:ext>
            </a:extLst>
          </p:cNvPr>
          <p:cNvSpPr>
            <a:spLocks noGrp="1"/>
          </p:cNvSpPr>
          <p:nvPr>
            <p:ph type="title"/>
          </p:nvPr>
        </p:nvSpPr>
        <p:spPr/>
        <p:txBody>
          <a:bodyPr>
            <a:normAutofit/>
          </a:bodyPr>
          <a:lstStyle/>
          <a:p>
            <a:r>
              <a:rPr lang="en-US" sz="4000" b="1" dirty="0">
                <a:solidFill>
                  <a:srgbClr val="FFFF00"/>
                </a:solidFill>
              </a:rPr>
              <a:t>Initial Accreditation</a:t>
            </a:r>
          </a:p>
        </p:txBody>
      </p:sp>
      <p:sp>
        <p:nvSpPr>
          <p:cNvPr id="3" name="Content Placeholder 2">
            <a:extLst>
              <a:ext uri="{FF2B5EF4-FFF2-40B4-BE49-F238E27FC236}">
                <a16:creationId xmlns:a16="http://schemas.microsoft.com/office/drawing/2014/main" id="{1BE79331-9A3B-ADB7-D21F-27965E85929D}"/>
              </a:ext>
            </a:extLst>
          </p:cNvPr>
          <p:cNvSpPr>
            <a:spLocks noGrp="1"/>
          </p:cNvSpPr>
          <p:nvPr>
            <p:ph idx="1"/>
          </p:nvPr>
        </p:nvSpPr>
        <p:spPr/>
        <p:txBody>
          <a:bodyPr>
            <a:normAutofit fontScale="92500" lnSpcReduction="10000"/>
          </a:bodyPr>
          <a:lstStyle/>
          <a:p>
            <a:pPr>
              <a:buClr>
                <a:srgbClr val="FF0000"/>
              </a:buClr>
              <a:buFont typeface="Wingdings" panose="05000000000000000000" pitchFamily="2" charset="2"/>
              <a:buChar char="Ø"/>
            </a:pPr>
            <a:r>
              <a:rPr lang="en-US" sz="3200" dirty="0">
                <a:solidFill>
                  <a:schemeClr val="tx1"/>
                </a:solidFill>
              </a:rPr>
              <a:t>The Chief Executive Officer, or their designee, and the Accreditation Manager must attend the scheduled Pennsylvania Law Enforcement Accreditation Commission meeting in which their initial accreditation report will be read, reviewed and considered by the Pennsylvania Law Enforcement Accreditation Commission</a:t>
            </a:r>
          </a:p>
        </p:txBody>
      </p:sp>
    </p:spTree>
    <p:extLst>
      <p:ext uri="{BB962C8B-B14F-4D97-AF65-F5344CB8AC3E}">
        <p14:creationId xmlns:p14="http://schemas.microsoft.com/office/powerpoint/2010/main" val="405388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A chalkboard with yellow text&#10;&#10;Description automatically generated">
            <a:extLst>
              <a:ext uri="{FF2B5EF4-FFF2-40B4-BE49-F238E27FC236}">
                <a16:creationId xmlns:a16="http://schemas.microsoft.com/office/drawing/2014/main" id="{AE616FE0-A42E-FB33-E031-A9FFBD5AF1C0}"/>
              </a:ext>
            </a:extLst>
          </p:cNvPr>
          <p:cNvPicPr>
            <a:picLocks noChangeAspect="1"/>
          </p:cNvPicPr>
          <p:nvPr/>
        </p:nvPicPr>
        <p:blipFill rotWithShape="1">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5810231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DE8B7-6E9B-FEE2-A01F-240CA7F87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CD31A0-6A4B-6537-D400-228BAB313A37}"/>
              </a:ext>
            </a:extLst>
          </p:cNvPr>
          <p:cNvSpPr>
            <a:spLocks noGrp="1"/>
          </p:cNvSpPr>
          <p:nvPr>
            <p:ph type="title"/>
          </p:nvPr>
        </p:nvSpPr>
        <p:spPr/>
        <p:txBody>
          <a:bodyPr>
            <a:normAutofit/>
          </a:bodyPr>
          <a:lstStyle/>
          <a:p>
            <a:r>
              <a:rPr lang="en-US" sz="4000" b="1" dirty="0">
                <a:solidFill>
                  <a:srgbClr val="FFFF00"/>
                </a:solidFill>
              </a:rPr>
              <a:t>Consent agenda</a:t>
            </a:r>
          </a:p>
        </p:txBody>
      </p:sp>
      <p:sp>
        <p:nvSpPr>
          <p:cNvPr id="3" name="Content Placeholder 2">
            <a:extLst>
              <a:ext uri="{FF2B5EF4-FFF2-40B4-BE49-F238E27FC236}">
                <a16:creationId xmlns:a16="http://schemas.microsoft.com/office/drawing/2014/main" id="{7D47F7BF-407F-DE3B-4C25-63EA30B45811}"/>
              </a:ext>
            </a:extLst>
          </p:cNvPr>
          <p:cNvSpPr>
            <a:spLocks noGrp="1"/>
          </p:cNvSpPr>
          <p:nvPr>
            <p:ph idx="1"/>
          </p:nvPr>
        </p:nvSpPr>
        <p:spPr/>
        <p:txBody>
          <a:bodyPr>
            <a:normAutofit fontScale="92500"/>
          </a:bodyPr>
          <a:lstStyle/>
          <a:p>
            <a:pPr>
              <a:buClr>
                <a:srgbClr val="FF0000"/>
              </a:buClr>
              <a:buFont typeface="Wingdings" panose="05000000000000000000" pitchFamily="2" charset="2"/>
              <a:buChar char="Ø"/>
            </a:pPr>
            <a:r>
              <a:rPr lang="en-US" sz="2400" dirty="0">
                <a:solidFill>
                  <a:schemeClr val="tx1"/>
                </a:solidFill>
              </a:rPr>
              <a:t>The Pennsylvania Law Enforcement Accreditation Commission uses a Consent Agenda method to vote on routine re-accreditations. </a:t>
            </a:r>
          </a:p>
          <a:p>
            <a:pPr lvl="1">
              <a:buClr>
                <a:srgbClr val="FF0000"/>
              </a:buClr>
              <a:buFont typeface="Wingdings" panose="05000000000000000000" pitchFamily="2" charset="2"/>
              <a:buChar char="§"/>
            </a:pPr>
            <a:r>
              <a:rPr lang="en-US" sz="2400" dirty="0">
                <a:solidFill>
                  <a:schemeClr val="tx1"/>
                </a:solidFill>
              </a:rPr>
              <a:t>A member can object to one or more reports being considered on the Consent Agenda, the report will be removed and placed on the regular agenda. </a:t>
            </a:r>
          </a:p>
          <a:p>
            <a:pPr lvl="2">
              <a:buClr>
                <a:srgbClr val="FF0000"/>
              </a:buClr>
              <a:buFont typeface="Arial" panose="020B0604020202020204" pitchFamily="34" charset="0"/>
              <a:buChar char="•"/>
            </a:pPr>
            <a:r>
              <a:rPr lang="en-US" sz="2000" dirty="0">
                <a:solidFill>
                  <a:schemeClr val="tx1"/>
                </a:solidFill>
              </a:rPr>
              <a:t>When this occurs the Chief Executive Officer, or their designee, and the Accreditation Manager must attend the scheduled Pennsylvania Law Enforcement Accreditation Commission meeting</a:t>
            </a:r>
          </a:p>
        </p:txBody>
      </p:sp>
    </p:spTree>
    <p:extLst>
      <p:ext uri="{BB962C8B-B14F-4D97-AF65-F5344CB8AC3E}">
        <p14:creationId xmlns:p14="http://schemas.microsoft.com/office/powerpoint/2010/main" val="3917642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E3C40-A98D-2A92-829C-71F268D17F5C}"/>
              </a:ext>
            </a:extLst>
          </p:cNvPr>
          <p:cNvSpPr>
            <a:spLocks noGrp="1"/>
          </p:cNvSpPr>
          <p:nvPr>
            <p:ph type="title"/>
          </p:nvPr>
        </p:nvSpPr>
        <p:spPr/>
        <p:txBody>
          <a:bodyPr>
            <a:normAutofit/>
          </a:bodyPr>
          <a:lstStyle/>
          <a:p>
            <a:r>
              <a:rPr lang="en-US" sz="4000" b="1" dirty="0">
                <a:solidFill>
                  <a:srgbClr val="FFFF00"/>
                </a:solidFill>
              </a:rPr>
              <a:t>Extensions</a:t>
            </a:r>
          </a:p>
        </p:txBody>
      </p:sp>
      <p:sp>
        <p:nvSpPr>
          <p:cNvPr id="3" name="Content Placeholder 2">
            <a:extLst>
              <a:ext uri="{FF2B5EF4-FFF2-40B4-BE49-F238E27FC236}">
                <a16:creationId xmlns:a16="http://schemas.microsoft.com/office/drawing/2014/main" id="{FC5280F0-4016-D12C-96AF-1E9F603954B9}"/>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400" dirty="0">
                <a:solidFill>
                  <a:schemeClr val="tx1"/>
                </a:solidFill>
              </a:rPr>
              <a:t>A single six (6) month extension is permitted and can be authorized by the Accreditation Program Coordinator</a:t>
            </a:r>
          </a:p>
          <a:p>
            <a:pPr lvl="1">
              <a:buClr>
                <a:srgbClr val="FF0000"/>
              </a:buClr>
              <a:buFont typeface="Wingdings" panose="05000000000000000000" pitchFamily="2" charset="2"/>
              <a:buChar char="§"/>
            </a:pPr>
            <a:r>
              <a:rPr lang="en-US" sz="2400" dirty="0">
                <a:solidFill>
                  <a:schemeClr val="tx1"/>
                </a:solidFill>
              </a:rPr>
              <a:t>The request must be made in a timely manner to allow for adequate review</a:t>
            </a:r>
          </a:p>
          <a:p>
            <a:pPr>
              <a:buClr>
                <a:srgbClr val="FF0000"/>
              </a:buClr>
              <a:buFont typeface="Wingdings" panose="05000000000000000000" pitchFamily="2" charset="2"/>
              <a:buChar char="Ø"/>
            </a:pPr>
            <a:r>
              <a:rPr lang="en-US" sz="2400" dirty="0">
                <a:solidFill>
                  <a:schemeClr val="tx1"/>
                </a:solidFill>
              </a:rPr>
              <a:t>Only one (1) extension may be granted per accreditation cycle</a:t>
            </a:r>
          </a:p>
        </p:txBody>
      </p:sp>
    </p:spTree>
    <p:extLst>
      <p:ext uri="{BB962C8B-B14F-4D97-AF65-F5344CB8AC3E}">
        <p14:creationId xmlns:p14="http://schemas.microsoft.com/office/powerpoint/2010/main" val="317433465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FECA-8661-5135-0E08-929D53802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7BB95C-65AD-4C18-7392-DC2D87A181D9}"/>
              </a:ext>
            </a:extLst>
          </p:cNvPr>
          <p:cNvSpPr>
            <a:spLocks noGrp="1"/>
          </p:cNvSpPr>
          <p:nvPr>
            <p:ph type="title"/>
          </p:nvPr>
        </p:nvSpPr>
        <p:spPr/>
        <p:txBody>
          <a:bodyPr>
            <a:normAutofit/>
          </a:bodyPr>
          <a:lstStyle/>
          <a:p>
            <a:r>
              <a:rPr lang="en-US" sz="4000" b="1" dirty="0">
                <a:solidFill>
                  <a:srgbClr val="FFFF00"/>
                </a:solidFill>
              </a:rPr>
              <a:t>Extensions</a:t>
            </a:r>
          </a:p>
        </p:txBody>
      </p:sp>
      <p:sp>
        <p:nvSpPr>
          <p:cNvPr id="3" name="Content Placeholder 2">
            <a:extLst>
              <a:ext uri="{FF2B5EF4-FFF2-40B4-BE49-F238E27FC236}">
                <a16:creationId xmlns:a16="http://schemas.microsoft.com/office/drawing/2014/main" id="{1C3CCA6E-BC08-1A37-F3CB-06218C6726F7}"/>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dirty="0">
                <a:solidFill>
                  <a:schemeClr val="tx1"/>
                </a:solidFill>
              </a:rPr>
              <a:t>Any subsequent extensions in future assessments must be sent to the Accreditation Program Coordinator who will forward them to the Pennsylvania Law Enforcement Accreditation Commission for review</a:t>
            </a:r>
          </a:p>
          <a:p>
            <a:pPr lvl="1">
              <a:buClr>
                <a:srgbClr val="FF0000"/>
              </a:buClr>
              <a:buFont typeface="Wingdings" panose="05000000000000000000" pitchFamily="2" charset="2"/>
              <a:buChar char="§"/>
            </a:pPr>
            <a:r>
              <a:rPr lang="en-US" sz="2000" dirty="0">
                <a:solidFill>
                  <a:schemeClr val="tx1"/>
                </a:solidFill>
              </a:rPr>
              <a:t>The Chief Executive Officer, or their designee, and the Accreditation Manager must attend the next scheduled Pennsylvania Law Enforcement Accreditation Commission meeting when the extension request is on the agenda</a:t>
            </a:r>
          </a:p>
        </p:txBody>
      </p:sp>
    </p:spTree>
    <p:extLst>
      <p:ext uri="{BB962C8B-B14F-4D97-AF65-F5344CB8AC3E}">
        <p14:creationId xmlns:p14="http://schemas.microsoft.com/office/powerpoint/2010/main" val="237992243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04A89-34E3-06E5-4F35-4B08F48E2A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A4D78-05AA-1FDB-AFEF-9043BCFA6BC2}"/>
              </a:ext>
            </a:extLst>
          </p:cNvPr>
          <p:cNvSpPr>
            <a:spLocks noGrp="1"/>
          </p:cNvSpPr>
          <p:nvPr>
            <p:ph type="title"/>
          </p:nvPr>
        </p:nvSpPr>
        <p:spPr/>
        <p:txBody>
          <a:bodyPr>
            <a:normAutofit/>
          </a:bodyPr>
          <a:lstStyle/>
          <a:p>
            <a:r>
              <a:rPr lang="en-US" sz="4000" b="1" dirty="0">
                <a:solidFill>
                  <a:srgbClr val="FFFF00"/>
                </a:solidFill>
              </a:rPr>
              <a:t>Extensions</a:t>
            </a:r>
          </a:p>
        </p:txBody>
      </p:sp>
      <p:sp>
        <p:nvSpPr>
          <p:cNvPr id="3" name="Content Placeholder 2">
            <a:extLst>
              <a:ext uri="{FF2B5EF4-FFF2-40B4-BE49-F238E27FC236}">
                <a16:creationId xmlns:a16="http://schemas.microsoft.com/office/drawing/2014/main" id="{4C767558-31CD-85A6-2EC5-CF132B218CDB}"/>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sz="2800" dirty="0">
                <a:solidFill>
                  <a:schemeClr val="tx1"/>
                </a:solidFill>
              </a:rPr>
              <a:t>Your initial assessment date remains your  agency’s re-accreditation date, even with an extension and a successful re-accreditation</a:t>
            </a:r>
          </a:p>
        </p:txBody>
      </p:sp>
    </p:spTree>
    <p:extLst>
      <p:ext uri="{BB962C8B-B14F-4D97-AF65-F5344CB8AC3E}">
        <p14:creationId xmlns:p14="http://schemas.microsoft.com/office/powerpoint/2010/main" val="379681535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99384-6368-321F-EE51-529A80F88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6DD80F-9B7F-6F5B-6DCC-1F94F46D2733}"/>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Waiver from compliance</a:t>
            </a:r>
          </a:p>
        </p:txBody>
      </p:sp>
      <p:sp>
        <p:nvSpPr>
          <p:cNvPr id="3" name="Content Placeholder 2">
            <a:extLst>
              <a:ext uri="{FF2B5EF4-FFF2-40B4-BE49-F238E27FC236}">
                <a16:creationId xmlns:a16="http://schemas.microsoft.com/office/drawing/2014/main" id="{0CA4A003-DF70-5279-BD56-2EBD0E94CEC9}"/>
              </a:ext>
            </a:extLst>
          </p:cNvPr>
          <p:cNvSpPr>
            <a:spLocks noGrp="1"/>
          </p:cNvSpPr>
          <p:nvPr>
            <p:ph idx="1"/>
          </p:nvPr>
        </p:nvSpPr>
        <p:spPr>
          <a:xfrm>
            <a:off x="4979962" y="685799"/>
            <a:ext cx="6288260" cy="4892040"/>
          </a:xfrm>
        </p:spPr>
        <p:txBody>
          <a:bodyPr>
            <a:normAutofit lnSpcReduction="10000"/>
          </a:bodyPr>
          <a:lstStyle/>
          <a:p>
            <a:pPr>
              <a:buClr>
                <a:srgbClr val="FF0000"/>
              </a:buClr>
              <a:buFont typeface="Wingdings" panose="05000000000000000000" pitchFamily="2" charset="2"/>
              <a:buChar char="Ø"/>
            </a:pPr>
            <a:r>
              <a:rPr lang="en-US" sz="2800" dirty="0">
                <a:solidFill>
                  <a:schemeClr val="tx1"/>
                </a:solidFill>
              </a:rPr>
              <a:t>Waiver available for two (2) different reasons:</a:t>
            </a:r>
          </a:p>
          <a:p>
            <a:pPr lvl="1">
              <a:buClr>
                <a:srgbClr val="FF0000"/>
              </a:buClr>
              <a:buFont typeface="Wingdings" panose="05000000000000000000" pitchFamily="2" charset="2"/>
              <a:buChar char="§"/>
            </a:pPr>
            <a:r>
              <a:rPr lang="en-US" sz="2800" dirty="0">
                <a:solidFill>
                  <a:schemeClr val="tx1"/>
                </a:solidFill>
              </a:rPr>
              <a:t>Compliance must be IMPOSSIBLE:</a:t>
            </a:r>
          </a:p>
          <a:p>
            <a:pPr marL="1428750" lvl="2" indent="-514350">
              <a:buClr>
                <a:srgbClr val="FF0000"/>
              </a:buClr>
              <a:buFont typeface="+mj-lt"/>
              <a:buAutoNum type="arabicPeriod"/>
            </a:pPr>
            <a:r>
              <a:rPr lang="en-US" sz="2800" dirty="0">
                <a:solidFill>
                  <a:schemeClr val="tx1"/>
                </a:solidFill>
              </a:rPr>
              <a:t>Conflict with Collective Bargaining Agreement</a:t>
            </a:r>
          </a:p>
          <a:p>
            <a:pPr marL="1428750" lvl="2" indent="-514350">
              <a:buClr>
                <a:srgbClr val="FF0000"/>
              </a:buClr>
              <a:buFont typeface="+mj-lt"/>
              <a:buAutoNum type="arabicPeriod"/>
            </a:pPr>
            <a:r>
              <a:rPr lang="en-US" sz="2800" dirty="0">
                <a:solidFill>
                  <a:schemeClr val="tx1"/>
                </a:solidFill>
              </a:rPr>
              <a:t>Local Ordinance</a:t>
            </a:r>
          </a:p>
          <a:p>
            <a:pPr lvl="1">
              <a:buClr>
                <a:srgbClr val="FF0000"/>
              </a:buClr>
              <a:buFont typeface="Wingdings" panose="05000000000000000000" pitchFamily="2" charset="2"/>
              <a:buChar char="§"/>
            </a:pPr>
            <a:r>
              <a:rPr lang="en-US" sz="3000" b="1" dirty="0">
                <a:solidFill>
                  <a:srgbClr val="FF0000"/>
                </a:solidFill>
              </a:rPr>
              <a:t>NOT</a:t>
            </a:r>
            <a:r>
              <a:rPr lang="en-US" sz="3000" dirty="0">
                <a:solidFill>
                  <a:schemeClr val="tx1"/>
                </a:solidFill>
              </a:rPr>
              <a:t> because an agency does not want to have to address it</a:t>
            </a:r>
          </a:p>
        </p:txBody>
      </p:sp>
    </p:spTree>
    <p:extLst>
      <p:ext uri="{BB962C8B-B14F-4D97-AF65-F5344CB8AC3E}">
        <p14:creationId xmlns:p14="http://schemas.microsoft.com/office/powerpoint/2010/main" val="24932759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2C026-98EC-37F1-10FE-48E816AA0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847C7-13C5-7621-5ACD-F5AC2A5C10A7}"/>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Waiver from compliance</a:t>
            </a:r>
          </a:p>
        </p:txBody>
      </p:sp>
      <p:sp>
        <p:nvSpPr>
          <p:cNvPr id="3" name="Content Placeholder 2">
            <a:extLst>
              <a:ext uri="{FF2B5EF4-FFF2-40B4-BE49-F238E27FC236}">
                <a16:creationId xmlns:a16="http://schemas.microsoft.com/office/drawing/2014/main" id="{3D66BB52-DAFF-F5A6-8C12-2C710FEBA32D}"/>
              </a:ext>
            </a:extLst>
          </p:cNvPr>
          <p:cNvSpPr>
            <a:spLocks noGrp="1"/>
          </p:cNvSpPr>
          <p:nvPr>
            <p:ph idx="1"/>
          </p:nvPr>
        </p:nvSpPr>
        <p:spPr>
          <a:xfrm>
            <a:off x="4979962" y="685799"/>
            <a:ext cx="6288260" cy="4892040"/>
          </a:xfrm>
        </p:spPr>
        <p:txBody>
          <a:bodyPr>
            <a:normAutofit/>
          </a:bodyPr>
          <a:lstStyle/>
          <a:p>
            <a:pPr>
              <a:buClr>
                <a:srgbClr val="FF0000"/>
              </a:buClr>
              <a:buFont typeface="Wingdings" panose="05000000000000000000" pitchFamily="2" charset="2"/>
              <a:buChar char="Ø"/>
            </a:pPr>
            <a:r>
              <a:rPr lang="en-US" dirty="0">
                <a:solidFill>
                  <a:schemeClr val="tx1"/>
                </a:solidFill>
              </a:rPr>
              <a:t>Request for Waiver submitted to Accreditation Program Coordinator before assessment</a:t>
            </a:r>
          </a:p>
          <a:p>
            <a:pPr>
              <a:buClr>
                <a:srgbClr val="FF0000"/>
              </a:buClr>
              <a:buFont typeface="Wingdings" panose="05000000000000000000" pitchFamily="2" charset="2"/>
              <a:buChar char="Ø"/>
            </a:pPr>
            <a:r>
              <a:rPr lang="en-US" dirty="0">
                <a:solidFill>
                  <a:schemeClr val="tx1"/>
                </a:solidFill>
              </a:rPr>
              <a:t>The Chief Executive Officer, or their designee, and the Accreditation Manager should plan on attending the next scheduled Pennsylvania Law Enforcement Accreditation Commission meeting when the waiver request is on the agenda</a:t>
            </a:r>
          </a:p>
          <a:p>
            <a:pPr>
              <a:buClr>
                <a:srgbClr val="FF0000"/>
              </a:buClr>
              <a:buFont typeface="Wingdings" panose="05000000000000000000" pitchFamily="2" charset="2"/>
              <a:buChar char="Ø"/>
            </a:pPr>
            <a:r>
              <a:rPr lang="en-US" dirty="0">
                <a:solidFill>
                  <a:schemeClr val="tx1"/>
                </a:solidFill>
              </a:rPr>
              <a:t>It may take as many as 90 days for approval/denial </a:t>
            </a:r>
          </a:p>
        </p:txBody>
      </p:sp>
    </p:spTree>
    <p:extLst>
      <p:ext uri="{BB962C8B-B14F-4D97-AF65-F5344CB8AC3E}">
        <p14:creationId xmlns:p14="http://schemas.microsoft.com/office/powerpoint/2010/main" val="355039624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7E0E-2C70-BAE5-1B8A-CD99E56ACEFF}"/>
              </a:ext>
            </a:extLst>
          </p:cNvPr>
          <p:cNvSpPr>
            <a:spLocks noGrp="1"/>
          </p:cNvSpPr>
          <p:nvPr>
            <p:ph type="title"/>
          </p:nvPr>
        </p:nvSpPr>
        <p:spPr/>
        <p:txBody>
          <a:bodyPr>
            <a:normAutofit/>
          </a:bodyPr>
          <a:lstStyle/>
          <a:p>
            <a:r>
              <a:rPr lang="en-US" sz="4000" b="1" dirty="0">
                <a:solidFill>
                  <a:srgbClr val="FFFF00"/>
                </a:solidFill>
              </a:rPr>
              <a:t>Mergers</a:t>
            </a:r>
          </a:p>
        </p:txBody>
      </p:sp>
      <p:sp>
        <p:nvSpPr>
          <p:cNvPr id="3" name="Content Placeholder 2">
            <a:extLst>
              <a:ext uri="{FF2B5EF4-FFF2-40B4-BE49-F238E27FC236}">
                <a16:creationId xmlns:a16="http://schemas.microsoft.com/office/drawing/2014/main" id="{9942F03D-E917-3341-C468-0B4C1709D804}"/>
              </a:ext>
            </a:extLst>
          </p:cNvPr>
          <p:cNvSpPr>
            <a:spLocks noGrp="1"/>
          </p:cNvSpPr>
          <p:nvPr>
            <p:ph idx="1"/>
          </p:nvPr>
        </p:nvSpPr>
        <p:spPr/>
        <p:txBody>
          <a:bodyPr>
            <a:normAutofit fontScale="92500" lnSpcReduction="20000"/>
          </a:bodyPr>
          <a:lstStyle/>
          <a:p>
            <a:pPr>
              <a:buClr>
                <a:srgbClr val="FF0000"/>
              </a:buClr>
              <a:buFont typeface="Wingdings" panose="05000000000000000000" pitchFamily="2" charset="2"/>
              <a:buChar char="Ø"/>
            </a:pPr>
            <a:r>
              <a:rPr lang="en-US" sz="2800" dirty="0">
                <a:solidFill>
                  <a:schemeClr val="tx1"/>
                </a:solidFill>
              </a:rPr>
              <a:t>There may be times when accredited law enforcement agencies are merged to operate under a single Chief Executive Officer and a single policy manual</a:t>
            </a:r>
          </a:p>
          <a:p>
            <a:pPr>
              <a:buClr>
                <a:srgbClr val="FF0000"/>
              </a:buClr>
              <a:buFont typeface="Wingdings" panose="05000000000000000000" pitchFamily="2" charset="2"/>
              <a:buChar char="Ø"/>
            </a:pPr>
            <a:r>
              <a:rPr lang="en-US" sz="2800" dirty="0">
                <a:solidFill>
                  <a:schemeClr val="tx1"/>
                </a:solidFill>
              </a:rPr>
              <a:t>These mergers may involve accredited and non-accredited agencies</a:t>
            </a:r>
          </a:p>
          <a:p>
            <a:pPr>
              <a:buClr>
                <a:srgbClr val="FF0000"/>
              </a:buClr>
              <a:buFont typeface="Wingdings" panose="05000000000000000000" pitchFamily="2" charset="2"/>
              <a:buChar char="Ø"/>
            </a:pPr>
            <a:r>
              <a:rPr lang="en-US" sz="2800" dirty="0">
                <a:solidFill>
                  <a:schemeClr val="tx1"/>
                </a:solidFill>
              </a:rPr>
              <a:t>Four (4) options available to these agencies</a:t>
            </a:r>
          </a:p>
          <a:p>
            <a:pPr lvl="1">
              <a:buClr>
                <a:srgbClr val="FF0000"/>
              </a:buClr>
              <a:buFont typeface="Wingdings" panose="05000000000000000000" pitchFamily="2" charset="2"/>
              <a:buChar char="§"/>
            </a:pPr>
            <a:r>
              <a:rPr lang="en-US" sz="2400" dirty="0">
                <a:solidFill>
                  <a:schemeClr val="tx1"/>
                </a:solidFill>
              </a:rPr>
              <a:t>Reference the Administrative Manual for more information</a:t>
            </a:r>
          </a:p>
        </p:txBody>
      </p:sp>
    </p:spTree>
    <p:extLst>
      <p:ext uri="{BB962C8B-B14F-4D97-AF65-F5344CB8AC3E}">
        <p14:creationId xmlns:p14="http://schemas.microsoft.com/office/powerpoint/2010/main" val="331327281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0FCC24-6552-4B81-8D6D-9AD823264EBE}"/>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Yearly review</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51A69A-8925-4A5E-A88F-2A31AE7264F2}"/>
              </a:ext>
            </a:extLst>
          </p:cNvPr>
          <p:cNvSpPr>
            <a:spLocks noGrp="1"/>
          </p:cNvSpPr>
          <p:nvPr>
            <p:ph idx="1"/>
          </p:nvPr>
        </p:nvSpPr>
        <p:spPr>
          <a:xfrm>
            <a:off x="4979962" y="685799"/>
            <a:ext cx="6288260" cy="4892040"/>
          </a:xfrm>
        </p:spPr>
        <p:txBody>
          <a:bodyPr>
            <a:normAutofit/>
          </a:bodyPr>
          <a:lstStyle/>
          <a:p>
            <a:pPr>
              <a:buClr>
                <a:srgbClr val="FF0000"/>
              </a:buClr>
              <a:buFont typeface="Wingdings" panose="05000000000000000000" pitchFamily="2" charset="2"/>
              <a:buChar char="Ø"/>
            </a:pPr>
            <a:r>
              <a:rPr lang="en-US" sz="2400" dirty="0">
                <a:solidFill>
                  <a:schemeClr val="tx1"/>
                </a:solidFill>
              </a:rPr>
              <a:t>Standards and their subsequent requirements are reviewed, revised, and in some cases reinterpreted for clarification every year, though sometimes more often.</a:t>
            </a:r>
          </a:p>
          <a:p>
            <a:pPr lvl="1">
              <a:buClr>
                <a:srgbClr val="FF0000"/>
              </a:buClr>
              <a:buFont typeface="Wingdings" panose="05000000000000000000" pitchFamily="2" charset="2"/>
              <a:buChar char="§"/>
            </a:pPr>
            <a:r>
              <a:rPr lang="en-US" sz="2400" dirty="0">
                <a:solidFill>
                  <a:schemeClr val="tx1"/>
                </a:solidFill>
              </a:rPr>
              <a:t>How do you find out?</a:t>
            </a:r>
          </a:p>
          <a:p>
            <a:pPr lvl="2">
              <a:buClr>
                <a:srgbClr val="FF0000"/>
              </a:buClr>
              <a:buFont typeface="Arial" panose="020B0604020202020204" pitchFamily="34" charset="0"/>
              <a:buChar char="•"/>
            </a:pPr>
            <a:r>
              <a:rPr lang="en-US" sz="2400" dirty="0">
                <a:solidFill>
                  <a:schemeClr val="tx1"/>
                </a:solidFill>
              </a:rPr>
              <a:t>Pennsylvania Police Accreditation Coalition</a:t>
            </a:r>
          </a:p>
          <a:p>
            <a:pPr lvl="2">
              <a:buClr>
                <a:srgbClr val="FF0000"/>
              </a:buClr>
              <a:buFont typeface="Arial" panose="020B0604020202020204" pitchFamily="34" charset="0"/>
              <a:buChar char="•"/>
            </a:pPr>
            <a:r>
              <a:rPr lang="en-US" sz="2400" dirty="0">
                <a:solidFill>
                  <a:schemeClr val="tx1"/>
                </a:solidFill>
              </a:rPr>
              <a:t>PA Chiefs Power DMS Sample Assessment</a:t>
            </a:r>
          </a:p>
        </p:txBody>
      </p:sp>
    </p:spTree>
    <p:extLst>
      <p:ext uri="{BB962C8B-B14F-4D97-AF65-F5344CB8AC3E}">
        <p14:creationId xmlns:p14="http://schemas.microsoft.com/office/powerpoint/2010/main" val="17917099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0" name="Straight Connector 9">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Content Placeholder 3">
            <a:extLst>
              <a:ext uri="{FF2B5EF4-FFF2-40B4-BE49-F238E27FC236}">
                <a16:creationId xmlns:a16="http://schemas.microsoft.com/office/drawing/2014/main" id="{32E54D6C-1363-4365-9B19-8B39DC4D4D2C}"/>
              </a:ext>
            </a:extLst>
          </p:cNvPr>
          <p:cNvPicPr>
            <a:picLocks noGrp="1" noChangeAspect="1"/>
          </p:cNvPicPr>
          <p:nvPr>
            <p:ph idx="1"/>
          </p:nvPr>
        </p:nvPicPr>
        <p:blipFill rotWithShape="1">
          <a:blip r:embed="rId2"/>
          <a:srcRect l="1333"/>
          <a:stretch/>
        </p:blipFill>
        <p:spPr>
          <a:xfrm>
            <a:off x="20" y="10"/>
            <a:ext cx="12191980" cy="6857990"/>
          </a:xfrm>
          <a:prstGeom prst="rect">
            <a:avLst/>
          </a:prstGeom>
        </p:spPr>
      </p:pic>
      <p:sp>
        <p:nvSpPr>
          <p:cNvPr id="6" name="Title 9">
            <a:extLst>
              <a:ext uri="{FF2B5EF4-FFF2-40B4-BE49-F238E27FC236}">
                <a16:creationId xmlns:a16="http://schemas.microsoft.com/office/drawing/2014/main" id="{C1D28418-F2D8-AE5D-C1BE-D86522FE4E8A}"/>
              </a:ext>
            </a:extLst>
          </p:cNvPr>
          <p:cNvSpPr>
            <a:spLocks noGrp="1"/>
          </p:cNvSpPr>
          <p:nvPr>
            <p:ph type="title"/>
          </p:nvPr>
        </p:nvSpPr>
        <p:spPr>
          <a:xfrm>
            <a:off x="3785618" y="4876800"/>
            <a:ext cx="4620764" cy="1507067"/>
          </a:xfrm>
        </p:spPr>
        <p:txBody>
          <a:bodyPr>
            <a:normAutofit/>
          </a:bodyPr>
          <a:lstStyle/>
          <a:p>
            <a:pPr algn="ctr"/>
            <a:r>
              <a:rPr lang="en-US" sz="4400" b="1" dirty="0">
                <a:solidFill>
                  <a:srgbClr val="FFFF00"/>
                </a:solidFill>
              </a:rPr>
              <a:t>Final Thought</a:t>
            </a:r>
          </a:p>
        </p:txBody>
      </p:sp>
    </p:spTree>
    <p:extLst>
      <p:ext uri="{BB962C8B-B14F-4D97-AF65-F5344CB8AC3E}">
        <p14:creationId xmlns:p14="http://schemas.microsoft.com/office/powerpoint/2010/main" val="71863847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DDD09E-8094-4188-9090-C1C7840FE7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12C6CF9-F18B-4C90-81B0-93AF22D70DEC}"/>
              </a:ext>
            </a:extLst>
          </p:cNvPr>
          <p:cNvSpPr>
            <a:spLocks noGrp="1"/>
          </p:cNvSpPr>
          <p:nvPr>
            <p:ph type="title"/>
          </p:nvPr>
        </p:nvSpPr>
        <p:spPr>
          <a:xfrm>
            <a:off x="6084114" y="4487332"/>
            <a:ext cx="4205003" cy="1507067"/>
          </a:xfrm>
        </p:spPr>
        <p:txBody>
          <a:bodyPr>
            <a:normAutofit/>
          </a:bodyPr>
          <a:lstStyle/>
          <a:p>
            <a:r>
              <a:rPr lang="en-US" sz="3200" b="1" dirty="0">
                <a:solidFill>
                  <a:srgbClr val="FFFF00"/>
                </a:solidFill>
              </a:rPr>
              <a:t>Who to contact</a:t>
            </a:r>
          </a:p>
        </p:txBody>
      </p:sp>
      <p:sp>
        <p:nvSpPr>
          <p:cNvPr id="13" name="Snip Diagonal Corner Rectangle 24">
            <a:extLst>
              <a:ext uri="{FF2B5EF4-FFF2-40B4-BE49-F238E27FC236}">
                <a16:creationId xmlns:a16="http://schemas.microsoft.com/office/drawing/2014/main" id="{C58F6CE0-025D-40A5-AEF1-00954E3F98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6" name="Picture 5" descr="Logo&#10;&#10;Description automatically generated">
            <a:extLst>
              <a:ext uri="{FF2B5EF4-FFF2-40B4-BE49-F238E27FC236}">
                <a16:creationId xmlns:a16="http://schemas.microsoft.com/office/drawing/2014/main" id="{DE9BF264-68FD-4101-A34F-7097D57B1EF9}"/>
              </a:ext>
            </a:extLst>
          </p:cNvPr>
          <p:cNvPicPr>
            <a:picLocks noChangeAspect="1"/>
          </p:cNvPicPr>
          <p:nvPr/>
        </p:nvPicPr>
        <p:blipFill rotWithShape="1">
          <a:blip r:embed="rId2"/>
          <a:srcRect l="2378" r="3239" b="-4"/>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 name="Content Placeholder 2">
            <a:extLst>
              <a:ext uri="{FF2B5EF4-FFF2-40B4-BE49-F238E27FC236}">
                <a16:creationId xmlns:a16="http://schemas.microsoft.com/office/drawing/2014/main" id="{BA6C51A7-DD91-44A7-B815-4A2A4576B97C}"/>
              </a:ext>
            </a:extLst>
          </p:cNvPr>
          <p:cNvSpPr>
            <a:spLocks noGrp="1"/>
          </p:cNvSpPr>
          <p:nvPr>
            <p:ph idx="1"/>
          </p:nvPr>
        </p:nvSpPr>
        <p:spPr>
          <a:xfrm>
            <a:off x="6095998" y="685800"/>
            <a:ext cx="4819653" cy="3615267"/>
          </a:xfrm>
        </p:spPr>
        <p:txBody>
          <a:bodyPr>
            <a:normAutofit/>
          </a:bodyPr>
          <a:lstStyle/>
          <a:p>
            <a:pPr>
              <a:buClr>
                <a:srgbClr val="FF0000"/>
              </a:buClr>
              <a:buFont typeface="Wingdings" panose="05000000000000000000" pitchFamily="2" charset="2"/>
              <a:buChar char="Ø"/>
            </a:pPr>
            <a:r>
              <a:rPr lang="en-US" sz="1800" dirty="0">
                <a:solidFill>
                  <a:schemeClr val="tx1"/>
                </a:solidFill>
              </a:rPr>
              <a:t>James Adams</a:t>
            </a:r>
          </a:p>
          <a:p>
            <a:pPr lvl="1">
              <a:buClr>
                <a:srgbClr val="FF0000"/>
              </a:buClr>
              <a:buFont typeface="Wingdings" panose="05000000000000000000" pitchFamily="2" charset="2"/>
              <a:buChar char="§"/>
            </a:pPr>
            <a:r>
              <a:rPr lang="en-US" dirty="0">
                <a:solidFill>
                  <a:schemeClr val="tx1"/>
                </a:solidFill>
              </a:rPr>
              <a:t>Accreditation Program Coordinator</a:t>
            </a:r>
          </a:p>
          <a:p>
            <a:pPr lvl="2">
              <a:buClr>
                <a:srgbClr val="FF0000"/>
              </a:buClr>
              <a:buFont typeface="Wingdings" panose="05000000000000000000" pitchFamily="2" charset="2"/>
              <a:buChar char="§"/>
            </a:pPr>
            <a:r>
              <a:rPr lang="en-US" sz="1800" dirty="0">
                <a:solidFill>
                  <a:schemeClr val="tx1"/>
                </a:solidFill>
                <a:hlinkClick r:id="rId3">
                  <a:extLst>
                    <a:ext uri="{A12FA001-AC4F-418D-AE19-62706E023703}">
                      <ahyp:hlinkClr xmlns:ahyp="http://schemas.microsoft.com/office/drawing/2018/hyperlinkcolor" val="tx"/>
                    </a:ext>
                  </a:extLst>
                </a:hlinkClick>
              </a:rPr>
              <a:t>jadams@pachiefs.org</a:t>
            </a:r>
            <a:r>
              <a:rPr lang="en-US" sz="1800" dirty="0">
                <a:solidFill>
                  <a:schemeClr val="tx1"/>
                </a:solidFill>
              </a:rPr>
              <a:t> </a:t>
            </a:r>
          </a:p>
          <a:p>
            <a:pPr>
              <a:buClr>
                <a:srgbClr val="FF0000"/>
              </a:buClr>
              <a:buFont typeface="Wingdings" panose="05000000000000000000" pitchFamily="2" charset="2"/>
              <a:buChar char="Ø"/>
            </a:pPr>
            <a:r>
              <a:rPr lang="en-US" sz="1800" dirty="0">
                <a:solidFill>
                  <a:schemeClr val="tx1"/>
                </a:solidFill>
              </a:rPr>
              <a:t>Sara Feaser</a:t>
            </a:r>
          </a:p>
          <a:p>
            <a:pPr lvl="1">
              <a:buClr>
                <a:srgbClr val="FF0000"/>
              </a:buClr>
              <a:buFont typeface="Wingdings" panose="05000000000000000000" pitchFamily="2" charset="2"/>
              <a:buChar char="§"/>
            </a:pPr>
            <a:r>
              <a:rPr lang="en-US" dirty="0">
                <a:solidFill>
                  <a:schemeClr val="tx1"/>
                </a:solidFill>
              </a:rPr>
              <a:t>Accreditation Administrative Assistant </a:t>
            </a:r>
          </a:p>
          <a:p>
            <a:pPr lvl="2">
              <a:buClr>
                <a:srgbClr val="FF0000"/>
              </a:buClr>
              <a:buFont typeface="Wingdings" panose="05000000000000000000" pitchFamily="2" charset="2"/>
              <a:buChar char="§"/>
            </a:pPr>
            <a:r>
              <a:rPr lang="en-US" sz="1800" dirty="0">
                <a:solidFill>
                  <a:schemeClr val="tx1"/>
                </a:solidFill>
                <a:hlinkClick r:id="rId4">
                  <a:extLst>
                    <a:ext uri="{A12FA001-AC4F-418D-AE19-62706E023703}">
                      <ahyp:hlinkClr xmlns:ahyp="http://schemas.microsoft.com/office/drawing/2018/hyperlinkcolor" val="tx"/>
                    </a:ext>
                  </a:extLst>
                </a:hlinkClick>
              </a:rPr>
              <a:t>sfeaser@pachiefs.org</a:t>
            </a:r>
            <a:endParaRPr lang="en-US" sz="1800" dirty="0">
              <a:solidFill>
                <a:schemeClr val="tx1"/>
              </a:solidFill>
            </a:endParaRPr>
          </a:p>
          <a:p>
            <a:pPr>
              <a:buClr>
                <a:srgbClr val="FF0000"/>
              </a:buClr>
              <a:buFont typeface="Wingdings" panose="05000000000000000000" pitchFamily="2" charset="2"/>
              <a:buChar char="Ø"/>
            </a:pPr>
            <a:r>
              <a:rPr lang="en-US" sz="1800" dirty="0">
                <a:solidFill>
                  <a:schemeClr val="tx1"/>
                </a:solidFill>
                <a:hlinkClick r:id="rId5">
                  <a:extLst>
                    <a:ext uri="{A12FA001-AC4F-418D-AE19-62706E023703}">
                      <ahyp:hlinkClr xmlns:ahyp="http://schemas.microsoft.com/office/drawing/2018/hyperlinkcolor" val="tx"/>
                    </a:ext>
                  </a:extLst>
                </a:hlinkClick>
              </a:rPr>
              <a:t>www.pachiefs.org</a:t>
            </a:r>
            <a:endParaRPr lang="en-US" sz="1800" dirty="0">
              <a:solidFill>
                <a:schemeClr val="tx1"/>
              </a:solidFill>
            </a:endParaRPr>
          </a:p>
          <a:p>
            <a:pPr lvl="2">
              <a:buClr>
                <a:srgbClr val="FF0000"/>
              </a:buClr>
              <a:buFont typeface="Wingdings" panose="05000000000000000000" pitchFamily="2" charset="2"/>
              <a:buChar char="Ø"/>
            </a:pPr>
            <a:endParaRPr lang="en-US" sz="1800" dirty="0">
              <a:solidFill>
                <a:schemeClr val="tx1"/>
              </a:solidFill>
            </a:endParaRPr>
          </a:p>
        </p:txBody>
      </p:sp>
      <p:grpSp>
        <p:nvGrpSpPr>
          <p:cNvPr id="15" name="Group 14">
            <a:extLst>
              <a:ext uri="{FF2B5EF4-FFF2-40B4-BE49-F238E27FC236}">
                <a16:creationId xmlns:a16="http://schemas.microsoft.com/office/drawing/2014/main" id="{D8025A22-9C86-4108-A289-BD5650A8E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id="{59A3623F-EF59-4F0B-9030-79CB7F995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9EBD0F53-A43D-414A-8653-E9F1D36103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08661C0-6128-4F64-8EDF-2D73D5F4764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8AFEF08-AFBA-4125-B170-D3EB3E11DB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A0E13BF-B4CA-4B20-A5DD-50ABBAEC7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235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0BE59-9759-6062-5CAF-60824A6C5813}"/>
              </a:ext>
            </a:extLst>
          </p:cNvPr>
          <p:cNvSpPr>
            <a:spLocks noGrp="1"/>
          </p:cNvSpPr>
          <p:nvPr>
            <p:ph type="title"/>
          </p:nvPr>
        </p:nvSpPr>
        <p:spPr>
          <a:xfrm>
            <a:off x="684212" y="4487332"/>
            <a:ext cx="10686152" cy="1507067"/>
          </a:xfrm>
        </p:spPr>
        <p:txBody>
          <a:bodyPr>
            <a:normAutofit/>
          </a:bodyPr>
          <a:lstStyle/>
          <a:p>
            <a:r>
              <a:rPr lang="en-US" sz="4400" b="1" dirty="0">
                <a:solidFill>
                  <a:srgbClr val="FFFF00"/>
                </a:solidFill>
              </a:rPr>
              <a:t>Accreditation</a:t>
            </a:r>
          </a:p>
        </p:txBody>
      </p:sp>
      <p:sp>
        <p:nvSpPr>
          <p:cNvPr id="3" name="Content Placeholder 2">
            <a:extLst>
              <a:ext uri="{FF2B5EF4-FFF2-40B4-BE49-F238E27FC236}">
                <a16:creationId xmlns:a16="http://schemas.microsoft.com/office/drawing/2014/main" id="{21E3D674-50FC-551D-CAD0-FCBEC14825CA}"/>
              </a:ext>
            </a:extLst>
          </p:cNvPr>
          <p:cNvSpPr>
            <a:spLocks noGrp="1"/>
          </p:cNvSpPr>
          <p:nvPr>
            <p:ph idx="1"/>
          </p:nvPr>
        </p:nvSpPr>
        <p:spPr>
          <a:xfrm>
            <a:off x="684211" y="685800"/>
            <a:ext cx="10686153" cy="3615267"/>
          </a:xfrm>
        </p:spPr>
        <p:txBody>
          <a:bodyPr>
            <a:normAutofit/>
          </a:bodyPr>
          <a:lstStyle/>
          <a:p>
            <a:pPr>
              <a:buClr>
                <a:srgbClr val="FF0000"/>
              </a:buClr>
              <a:buFont typeface="Wingdings" panose="05000000000000000000" pitchFamily="2" charset="2"/>
              <a:buChar char="Ø"/>
            </a:pPr>
            <a:r>
              <a:rPr lang="en-US" sz="3200" dirty="0">
                <a:solidFill>
                  <a:schemeClr val="tx1"/>
                </a:solidFill>
              </a:rPr>
              <a:t>Established standard of performance, acknowledged business practices, and professionally recognized organizational principles that are mandated as necessary for a particular profession or organization. </a:t>
            </a:r>
          </a:p>
        </p:txBody>
      </p:sp>
    </p:spTree>
    <p:extLst>
      <p:ext uri="{BB962C8B-B14F-4D97-AF65-F5344CB8AC3E}">
        <p14:creationId xmlns:p14="http://schemas.microsoft.com/office/powerpoint/2010/main" val="9142358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8C48A507-F3E4-49C4-8562-FAF258CD90EA}"/>
              </a:ext>
            </a:extLst>
          </p:cNvPr>
          <p:cNvPicPr>
            <a:picLocks noChangeAspect="1"/>
          </p:cNvPicPr>
          <p:nvPr/>
        </p:nvPicPr>
        <p:blipFill rotWithShape="1">
          <a:blip r:embed="rId2"/>
          <a:srcRect t="7407"/>
          <a:stretch/>
        </p:blipFill>
        <p:spPr>
          <a:xfrm>
            <a:off x="20" y="10"/>
            <a:ext cx="12191980" cy="6857990"/>
          </a:xfrm>
          <a:prstGeom prst="rect">
            <a:avLst/>
          </a:prstGeom>
        </p:spPr>
      </p:pic>
    </p:spTree>
    <p:extLst>
      <p:ext uri="{BB962C8B-B14F-4D97-AF65-F5344CB8AC3E}">
        <p14:creationId xmlns:p14="http://schemas.microsoft.com/office/powerpoint/2010/main" val="321178145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hand writing on a blackboard&#10;&#10;Description automatically generated">
            <a:extLst>
              <a:ext uri="{FF2B5EF4-FFF2-40B4-BE49-F238E27FC236}">
                <a16:creationId xmlns:a16="http://schemas.microsoft.com/office/drawing/2014/main" id="{24980627-3AC5-F1E7-3024-71A7676C349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199916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6" name="Rectangle 2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AE580AF-1BF9-4919-A2A5-A6C0D6E678B5}"/>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3400" b="1" dirty="0">
                <a:solidFill>
                  <a:srgbClr val="FFFF00"/>
                </a:solidFill>
              </a:rPr>
              <a:t>What advantages does accreditation provide to my agency?</a:t>
            </a:r>
          </a:p>
        </p:txBody>
      </p:sp>
      <p:grpSp>
        <p:nvGrpSpPr>
          <p:cNvPr id="37" name="Group 2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indoor, table, sitting, cup&#10;&#10;Description automatically generated">
            <a:extLst>
              <a:ext uri="{FF2B5EF4-FFF2-40B4-BE49-F238E27FC236}">
                <a16:creationId xmlns:a16="http://schemas.microsoft.com/office/drawing/2014/main" id="{E83624AA-9B36-413B-8708-54234802DA69}"/>
              </a:ext>
            </a:extLst>
          </p:cNvPr>
          <p:cNvPicPr>
            <a:picLocks noChangeAspect="1"/>
          </p:cNvPicPr>
          <p:nvPr/>
        </p:nvPicPr>
        <p:blipFill rotWithShape="1">
          <a:blip r:embed="rId2"/>
          <a:srcRect l="5846"/>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1040658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9F2D5817-C26B-4CC9-B248-5F860E93A2CC}"/>
              </a:ext>
            </a:extLst>
          </p:cNvPr>
          <p:cNvGraphicFramePr>
            <a:graphicFrameLocks noGrp="1"/>
          </p:cNvGraphicFramePr>
          <p:nvPr>
            <p:ph idx="1"/>
            <p:extLst>
              <p:ext uri="{D42A27DB-BD31-4B8C-83A1-F6EECF244321}">
                <p14:modId xmlns:p14="http://schemas.microsoft.com/office/powerpoint/2010/main" val="3577720659"/>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213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Content Placeholder 4" descr="A picture containing snow, photo, old, red&#10;&#10;Description automatically generated">
            <a:extLst>
              <a:ext uri="{FF2B5EF4-FFF2-40B4-BE49-F238E27FC236}">
                <a16:creationId xmlns:a16="http://schemas.microsoft.com/office/drawing/2014/main" id="{500EEBF9-D85F-4BB2-A562-4B6D47844C9E}"/>
              </a:ext>
            </a:extLst>
          </p:cNvPr>
          <p:cNvPicPr>
            <a:picLocks noGrp="1" noChangeAspect="1"/>
          </p:cNvPicPr>
          <p:nvPr>
            <p:ph idx="4294967295"/>
          </p:nvPr>
        </p:nvPicPr>
        <p:blipFill rotWithShape="1">
          <a:blip r:embed="rId2"/>
          <a:srcRect l="7697" r="8748" b="1"/>
          <a:stretch/>
        </p:blipFill>
        <p:spPr>
          <a:xfrm>
            <a:off x="20" y="10"/>
            <a:ext cx="12191980" cy="6857990"/>
          </a:xfrm>
          <a:prstGeom prst="rect">
            <a:avLst/>
          </a:prstGeom>
        </p:spPr>
      </p:pic>
    </p:spTree>
    <p:extLst>
      <p:ext uri="{BB962C8B-B14F-4D97-AF65-F5344CB8AC3E}">
        <p14:creationId xmlns:p14="http://schemas.microsoft.com/office/powerpoint/2010/main" val="2450552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E8CBB04-A7D9-4FA5-964E-94404E973E3B}"/>
              </a:ext>
            </a:extLst>
          </p:cNvPr>
          <p:cNvGraphicFramePr>
            <a:graphicFrameLocks noGrp="1"/>
          </p:cNvGraphicFramePr>
          <p:nvPr>
            <p:ph idx="1"/>
            <p:extLst>
              <p:ext uri="{D42A27DB-BD31-4B8C-83A1-F6EECF244321}">
                <p14:modId xmlns:p14="http://schemas.microsoft.com/office/powerpoint/2010/main" val="1300626467"/>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7766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n animal&#10;&#10;Description automatically generated">
            <a:extLst>
              <a:ext uri="{FF2B5EF4-FFF2-40B4-BE49-F238E27FC236}">
                <a16:creationId xmlns:a16="http://schemas.microsoft.com/office/drawing/2014/main" id="{C0FFFA0E-574F-4FEE-A826-1EA015D71C5D}"/>
              </a:ext>
            </a:extLst>
          </p:cNvPr>
          <p:cNvPicPr>
            <a:picLocks noChangeAspect="1"/>
          </p:cNvPicPr>
          <p:nvPr/>
        </p:nvPicPr>
        <p:blipFill rotWithShape="1">
          <a:blip r:embed="rId2">
            <a:alphaModFix amt="40000"/>
          </a:blip>
          <a:srcRect/>
          <a:stretch/>
        </p:blipFill>
        <p:spPr>
          <a:xfrm>
            <a:off x="-3175" y="10"/>
            <a:ext cx="12192000" cy="6857990"/>
          </a:xfrm>
          <a:prstGeom prst="rect">
            <a:avLst/>
          </a:prstGeom>
        </p:spPr>
      </p:pic>
      <p:sp>
        <p:nvSpPr>
          <p:cNvPr id="2" name="Title 1">
            <a:extLst>
              <a:ext uri="{FF2B5EF4-FFF2-40B4-BE49-F238E27FC236}">
                <a16:creationId xmlns:a16="http://schemas.microsoft.com/office/drawing/2014/main" id="{8C07D47F-3CAD-4C94-BB90-F9A535B5114A}"/>
              </a:ext>
            </a:extLst>
          </p:cNvPr>
          <p:cNvSpPr>
            <a:spLocks noGrp="1"/>
          </p:cNvSpPr>
          <p:nvPr>
            <p:ph type="title"/>
          </p:nvPr>
        </p:nvSpPr>
        <p:spPr>
          <a:xfrm>
            <a:off x="684212" y="1676400"/>
            <a:ext cx="9374188" cy="1981200"/>
          </a:xfrm>
        </p:spPr>
        <p:txBody>
          <a:bodyPr vert="horz" lIns="91440" tIns="45720" rIns="91440" bIns="45720" rtlCol="0" anchor="b">
            <a:normAutofit/>
          </a:bodyPr>
          <a:lstStyle/>
          <a:p>
            <a:r>
              <a:rPr lang="en-US" sz="4800" b="1" dirty="0">
                <a:solidFill>
                  <a:srgbClr val="FFFF00"/>
                </a:solidFill>
              </a:rPr>
              <a:t>Who does accreditation begin with? </a:t>
            </a:r>
          </a:p>
        </p:txBody>
      </p:sp>
    </p:spTree>
    <p:extLst>
      <p:ext uri="{BB962C8B-B14F-4D97-AF65-F5344CB8AC3E}">
        <p14:creationId xmlns:p14="http://schemas.microsoft.com/office/powerpoint/2010/main" val="1925140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683F8-7107-4E3C-BEC0-D187B333608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Executive Leadership</a:t>
            </a:r>
          </a:p>
        </p:txBody>
      </p:sp>
      <p:pic>
        <p:nvPicPr>
          <p:cNvPr id="11" name="Picture 10" descr="A close up of text on a white background&#10;&#10;Description automatically generated">
            <a:extLst>
              <a:ext uri="{FF2B5EF4-FFF2-40B4-BE49-F238E27FC236}">
                <a16:creationId xmlns:a16="http://schemas.microsoft.com/office/drawing/2014/main" id="{36744130-E28A-4FC7-A7C0-186AEF112541}"/>
              </a:ext>
            </a:extLst>
          </p:cNvPr>
          <p:cNvPicPr>
            <a:picLocks noChangeAspect="1"/>
          </p:cNvPicPr>
          <p:nvPr/>
        </p:nvPicPr>
        <p:blipFill>
          <a:blip r:embed="rId2"/>
          <a:stretch>
            <a:fillRect/>
          </a:stretch>
        </p:blipFill>
        <p:spPr>
          <a:xfrm>
            <a:off x="791239" y="751126"/>
            <a:ext cx="5304759" cy="354092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AC9B595A-FE90-44F4-A49B-0EC9C7A9472F}"/>
              </a:ext>
            </a:extLst>
          </p:cNvPr>
          <p:cNvSpPr>
            <a:spLocks noGrp="1"/>
          </p:cNvSpPr>
          <p:nvPr>
            <p:ph idx="1"/>
          </p:nvPr>
        </p:nvSpPr>
        <p:spPr>
          <a:xfrm>
            <a:off x="6499654" y="733647"/>
            <a:ext cx="4419171" cy="3575884"/>
          </a:xfrm>
        </p:spPr>
        <p:txBody>
          <a:bodyPr>
            <a:normAutofit fontScale="92500"/>
          </a:bodyPr>
          <a:lstStyle/>
          <a:p>
            <a:pPr>
              <a:buClr>
                <a:srgbClr val="FF0000"/>
              </a:buClr>
              <a:buFont typeface="Wingdings" panose="05000000000000000000" pitchFamily="2" charset="2"/>
              <a:buChar char="Ø"/>
            </a:pPr>
            <a:r>
              <a:rPr lang="en-US" sz="2800" dirty="0">
                <a:solidFill>
                  <a:schemeClr val="tx1"/>
                </a:solidFill>
              </a:rPr>
              <a:t>Chief of Police</a:t>
            </a:r>
          </a:p>
          <a:p>
            <a:pPr lvl="1">
              <a:buClr>
                <a:srgbClr val="FF0000"/>
              </a:buClr>
              <a:buFont typeface="Wingdings" panose="05000000000000000000" pitchFamily="2" charset="2"/>
              <a:buChar char="§"/>
            </a:pPr>
            <a:r>
              <a:rPr lang="en-US" sz="2400" dirty="0">
                <a:solidFill>
                  <a:schemeClr val="tx1"/>
                </a:solidFill>
              </a:rPr>
              <a:t>Deputy Chief of Police, Captains, Lieutenants </a:t>
            </a:r>
          </a:p>
          <a:p>
            <a:pPr>
              <a:buClr>
                <a:srgbClr val="FF0000"/>
              </a:buClr>
              <a:buFont typeface="Wingdings" panose="05000000000000000000" pitchFamily="2" charset="2"/>
              <a:buChar char="Ø"/>
            </a:pPr>
            <a:r>
              <a:rPr lang="en-US" sz="2800" dirty="0">
                <a:solidFill>
                  <a:schemeClr val="tx1"/>
                </a:solidFill>
              </a:rPr>
              <a:t>Municipal administrators </a:t>
            </a:r>
          </a:p>
          <a:p>
            <a:pPr lvl="1">
              <a:buClr>
                <a:srgbClr val="FF0000"/>
              </a:buClr>
              <a:buFont typeface="Wingdings" panose="05000000000000000000" pitchFamily="2" charset="2"/>
              <a:buChar char="§"/>
            </a:pPr>
            <a:r>
              <a:rPr lang="en-US" sz="2400" dirty="0">
                <a:solidFill>
                  <a:schemeClr val="tx1"/>
                </a:solidFill>
              </a:rPr>
              <a:t>Council, Commissioners, Supervisors </a:t>
            </a:r>
          </a:p>
          <a:p>
            <a:pPr lvl="1">
              <a:buClr>
                <a:srgbClr val="FF0000"/>
              </a:buClr>
              <a:buFont typeface="Wingdings" panose="05000000000000000000" pitchFamily="2" charset="2"/>
              <a:buChar char="§"/>
            </a:pPr>
            <a:r>
              <a:rPr lang="en-US" sz="2400" dirty="0">
                <a:solidFill>
                  <a:schemeClr val="tx1"/>
                </a:solidFill>
              </a:rPr>
              <a:t>Manager </a:t>
            </a:r>
          </a:p>
        </p:txBody>
      </p:sp>
    </p:spTree>
    <p:extLst>
      <p:ext uri="{BB962C8B-B14F-4D97-AF65-F5344CB8AC3E}">
        <p14:creationId xmlns:p14="http://schemas.microsoft.com/office/powerpoint/2010/main" val="2413718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463E-91B2-4691-BF97-6951E30C09A0}"/>
              </a:ext>
            </a:extLst>
          </p:cNvPr>
          <p:cNvSpPr>
            <a:spLocks noGrp="1"/>
          </p:cNvSpPr>
          <p:nvPr>
            <p:ph type="title"/>
          </p:nvPr>
        </p:nvSpPr>
        <p:spPr>
          <a:xfrm>
            <a:off x="8194088" y="490492"/>
            <a:ext cx="3643435" cy="4063754"/>
          </a:xfrm>
        </p:spPr>
        <p:txBody>
          <a:bodyPr>
            <a:normAutofit/>
          </a:bodyPr>
          <a:lstStyle/>
          <a:p>
            <a:r>
              <a:rPr lang="en-US" b="1" dirty="0">
                <a:solidFill>
                  <a:srgbClr val="FFFF00"/>
                </a:solidFill>
              </a:rPr>
              <a:t>Partnership</a:t>
            </a:r>
          </a:p>
        </p:txBody>
      </p:sp>
      <p:sp>
        <p:nvSpPr>
          <p:cNvPr id="3" name="Content Placeholder 2">
            <a:extLst>
              <a:ext uri="{FF2B5EF4-FFF2-40B4-BE49-F238E27FC236}">
                <a16:creationId xmlns:a16="http://schemas.microsoft.com/office/drawing/2014/main" id="{42E8610A-4071-41AF-AA63-3FBFF0A604BF}"/>
              </a:ext>
            </a:extLst>
          </p:cNvPr>
          <p:cNvSpPr>
            <a:spLocks noGrp="1"/>
          </p:cNvSpPr>
          <p:nvPr>
            <p:ph idx="1"/>
          </p:nvPr>
        </p:nvSpPr>
        <p:spPr>
          <a:xfrm>
            <a:off x="684212" y="490491"/>
            <a:ext cx="7195828" cy="3477827"/>
          </a:xfrm>
        </p:spPr>
        <p:txBody>
          <a:bodyPr>
            <a:normAutofit/>
          </a:bodyPr>
          <a:lstStyle/>
          <a:p>
            <a:pPr>
              <a:buClr>
                <a:srgbClr val="FF0000"/>
              </a:buClr>
              <a:buFont typeface="Wingdings" panose="05000000000000000000" pitchFamily="2" charset="2"/>
              <a:buChar char="Ø"/>
            </a:pPr>
            <a:r>
              <a:rPr lang="en-US" dirty="0">
                <a:solidFill>
                  <a:schemeClr val="tx1"/>
                </a:solidFill>
              </a:rPr>
              <a:t>The Pennsylvania Law Enforcement Accreditation Program is partially funded by the Pennsylvania Commission on Crime and Delinquency</a:t>
            </a:r>
          </a:p>
        </p:txBody>
      </p:sp>
      <p:pic>
        <p:nvPicPr>
          <p:cNvPr id="7" name="Picture 6" descr="Text&#10;&#10;Description automatically generated with medium confidence">
            <a:extLst>
              <a:ext uri="{FF2B5EF4-FFF2-40B4-BE49-F238E27FC236}">
                <a16:creationId xmlns:a16="http://schemas.microsoft.com/office/drawing/2014/main" id="{1D6AC9CB-9FE4-44F4-B163-B02A82C8D9F0}"/>
              </a:ext>
            </a:extLst>
          </p:cNvPr>
          <p:cNvPicPr>
            <a:picLocks noChangeAspect="1"/>
          </p:cNvPicPr>
          <p:nvPr/>
        </p:nvPicPr>
        <p:blipFill>
          <a:blip r:embed="rId2"/>
          <a:stretch>
            <a:fillRect/>
          </a:stretch>
        </p:blipFill>
        <p:spPr>
          <a:xfrm>
            <a:off x="684212" y="4132926"/>
            <a:ext cx="6683982" cy="1921645"/>
          </a:xfrm>
          <a:prstGeom prst="rect">
            <a:avLst/>
          </a:prstGeom>
        </p:spPr>
      </p:pic>
    </p:spTree>
    <p:extLst>
      <p:ext uri="{BB962C8B-B14F-4D97-AF65-F5344CB8AC3E}">
        <p14:creationId xmlns:p14="http://schemas.microsoft.com/office/powerpoint/2010/main" val="1638483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4" name="Rectangle 43">
            <a:extLst>
              <a:ext uri="{FF2B5EF4-FFF2-40B4-BE49-F238E27FC236}">
                <a16:creationId xmlns:a16="http://schemas.microsoft.com/office/drawing/2014/main" id="{1511F85B-5967-428B-BE8B-819A79813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creenshot of a cell phone&#10;&#10;Description automatically generated">
            <a:extLst>
              <a:ext uri="{FF2B5EF4-FFF2-40B4-BE49-F238E27FC236}">
                <a16:creationId xmlns:a16="http://schemas.microsoft.com/office/drawing/2014/main" id="{51E63228-4BB6-403F-93DF-C7DAF8D94571}"/>
              </a:ext>
            </a:extLst>
          </p:cNvPr>
          <p:cNvPicPr>
            <a:picLocks noChangeAspect="1"/>
          </p:cNvPicPr>
          <p:nvPr/>
        </p:nvPicPr>
        <p:blipFill rotWithShape="1">
          <a:blip r:embed="rId2">
            <a:grayscl/>
          </a:blip>
          <a:srcRect r="1334"/>
          <a:stretch/>
        </p:blipFill>
        <p:spPr>
          <a:xfrm>
            <a:off x="20" y="10"/>
            <a:ext cx="12191980" cy="6857990"/>
          </a:xfrm>
          <a:prstGeom prst="rect">
            <a:avLst/>
          </a:prstGeom>
        </p:spPr>
      </p:pic>
      <p:sp>
        <p:nvSpPr>
          <p:cNvPr id="59" name="Snip Diagonal Corner Rectangle 6">
            <a:extLst>
              <a:ext uri="{FF2B5EF4-FFF2-40B4-BE49-F238E27FC236}">
                <a16:creationId xmlns:a16="http://schemas.microsoft.com/office/drawing/2014/main" id="{28DA8D05-CF65-4382-8BF4-2A08754DB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1075"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6BEA7C-B2C6-4CC5-B2FA-5F51E71A1E0B}"/>
              </a:ext>
            </a:extLst>
          </p:cNvPr>
          <p:cNvSpPr>
            <a:spLocks noGrp="1"/>
          </p:cNvSpPr>
          <p:nvPr>
            <p:ph type="title"/>
          </p:nvPr>
        </p:nvSpPr>
        <p:spPr>
          <a:xfrm>
            <a:off x="613036" y="3460630"/>
            <a:ext cx="10890257" cy="1400795"/>
          </a:xfrm>
        </p:spPr>
        <p:txBody>
          <a:bodyPr vert="horz" lIns="91440" tIns="45720" rIns="91440" bIns="45720" rtlCol="0" anchor="b">
            <a:normAutofit/>
          </a:bodyPr>
          <a:lstStyle/>
          <a:p>
            <a:pPr>
              <a:lnSpc>
                <a:spcPct val="90000"/>
              </a:lnSpc>
            </a:pPr>
            <a:r>
              <a:rPr lang="en-US" sz="4100" b="1" dirty="0">
                <a:solidFill>
                  <a:srgbClr val="FFFF00"/>
                </a:solidFill>
              </a:rPr>
              <a:t>The application and Chief Executive Officer Responsibilities</a:t>
            </a:r>
          </a:p>
        </p:txBody>
      </p:sp>
      <p:grpSp>
        <p:nvGrpSpPr>
          <p:cNvPr id="48" name="Group 47">
            <a:extLst>
              <a:ext uri="{FF2B5EF4-FFF2-40B4-BE49-F238E27FC236}">
                <a16:creationId xmlns:a16="http://schemas.microsoft.com/office/drawing/2014/main" id="{E0C6252F-9468-4CFE-8A28-0DFE703FB7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1344" y="9144"/>
            <a:ext cx="6080656" cy="6163733"/>
            <a:chOff x="6108170" y="8467"/>
            <a:chExt cx="6080656" cy="6163733"/>
          </a:xfrm>
        </p:grpSpPr>
        <p:cxnSp>
          <p:nvCxnSpPr>
            <p:cNvPr id="49" name="Straight Connector 48">
              <a:extLst>
                <a:ext uri="{FF2B5EF4-FFF2-40B4-BE49-F238E27FC236}">
                  <a16:creationId xmlns:a16="http://schemas.microsoft.com/office/drawing/2014/main" id="{F873F8F7-6FEE-4BB3-94A3-78B5C2FF1D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F5B2264-1E71-4A5B-ABFC-2832FD78EC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6E0A76D-9460-46B8-BD58-9E9BF9CEB3F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1">
              <a:extLst>
                <a:ext uri="{FF2B5EF4-FFF2-40B4-BE49-F238E27FC236}">
                  <a16:creationId xmlns:a16="http://schemas.microsoft.com/office/drawing/2014/main" id="{47E3790F-67C5-42CD-B933-75C6F3250A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52">
              <a:extLst>
                <a:ext uri="{FF2B5EF4-FFF2-40B4-BE49-F238E27FC236}">
                  <a16:creationId xmlns:a16="http://schemas.microsoft.com/office/drawing/2014/main" id="{4EF3C2C4-F6BB-4D14-8577-3649162D0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6851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89E3-4BD8-4C4D-8D9B-002EABA09AA6}"/>
              </a:ext>
            </a:extLst>
          </p:cNvPr>
          <p:cNvSpPr>
            <a:spLocks noGrp="1"/>
          </p:cNvSpPr>
          <p:nvPr>
            <p:ph type="title"/>
          </p:nvPr>
        </p:nvSpPr>
        <p:spPr>
          <a:xfrm>
            <a:off x="6095998" y="4564816"/>
            <a:ext cx="4205003" cy="1507067"/>
          </a:xfrm>
        </p:spPr>
        <p:txBody>
          <a:bodyPr>
            <a:normAutofit/>
          </a:bodyPr>
          <a:lstStyle/>
          <a:p>
            <a:r>
              <a:rPr lang="en-US" sz="3200" b="1" dirty="0">
                <a:solidFill>
                  <a:srgbClr val="FFFF00"/>
                </a:solidFill>
              </a:rPr>
              <a:t>What is the cost?</a:t>
            </a:r>
          </a:p>
        </p:txBody>
      </p:sp>
      <p:pic>
        <p:nvPicPr>
          <p:cNvPr id="8" name="Picture 7" descr="A hand holding a red and white card in front of a keyboard&#10;&#10;Description automatically generated with low confidence">
            <a:extLst>
              <a:ext uri="{FF2B5EF4-FFF2-40B4-BE49-F238E27FC236}">
                <a16:creationId xmlns:a16="http://schemas.microsoft.com/office/drawing/2014/main" id="{53DD47E3-2A9C-411F-9927-E67BA4927CFF}"/>
              </a:ext>
            </a:extLst>
          </p:cNvPr>
          <p:cNvPicPr>
            <a:picLocks noChangeAspect="1"/>
          </p:cNvPicPr>
          <p:nvPr/>
        </p:nvPicPr>
        <p:blipFill rotWithShape="1">
          <a:blip r:embed="rId2"/>
          <a:srcRect r="35221"/>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sp>
        <p:nvSpPr>
          <p:cNvPr id="3" name="Content Placeholder 2">
            <a:extLst>
              <a:ext uri="{FF2B5EF4-FFF2-40B4-BE49-F238E27FC236}">
                <a16:creationId xmlns:a16="http://schemas.microsoft.com/office/drawing/2014/main" id="{046FCBF0-503D-4906-B573-E2AA8BE8B95B}"/>
              </a:ext>
            </a:extLst>
          </p:cNvPr>
          <p:cNvSpPr>
            <a:spLocks noGrp="1"/>
          </p:cNvSpPr>
          <p:nvPr>
            <p:ph idx="1"/>
          </p:nvPr>
        </p:nvSpPr>
        <p:spPr>
          <a:xfrm>
            <a:off x="6095998" y="786118"/>
            <a:ext cx="5298797" cy="3547344"/>
          </a:xfrm>
        </p:spPr>
        <p:txBody>
          <a:bodyPr>
            <a:normAutofit lnSpcReduction="10000"/>
          </a:bodyPr>
          <a:lstStyle/>
          <a:p>
            <a:pPr>
              <a:buClr>
                <a:srgbClr val="FF0000"/>
              </a:buClr>
              <a:buFont typeface="Wingdings" panose="05000000000000000000" pitchFamily="2" charset="2"/>
              <a:buChar char="Ø"/>
            </a:pPr>
            <a:r>
              <a:rPr lang="en-US" sz="2400" dirty="0">
                <a:solidFill>
                  <a:schemeClr val="tx1"/>
                </a:solidFill>
              </a:rPr>
              <a:t>Enrollment </a:t>
            </a:r>
          </a:p>
          <a:p>
            <a:pPr lvl="1">
              <a:buClr>
                <a:srgbClr val="FF0000"/>
              </a:buClr>
              <a:buFont typeface="Wingdings" panose="05000000000000000000" pitchFamily="2" charset="2"/>
              <a:buChar char="§"/>
            </a:pPr>
            <a:r>
              <a:rPr lang="en-US" sz="2400" dirty="0">
                <a:solidFill>
                  <a:schemeClr val="tx1"/>
                </a:solidFill>
              </a:rPr>
              <a:t>Active PCPA Member - $ 250.00</a:t>
            </a:r>
          </a:p>
          <a:p>
            <a:pPr lvl="1">
              <a:buClr>
                <a:srgbClr val="FF0000"/>
              </a:buClr>
              <a:buFont typeface="Wingdings" panose="05000000000000000000" pitchFamily="2" charset="2"/>
              <a:buChar char="§"/>
            </a:pPr>
            <a:r>
              <a:rPr lang="en-US" sz="2400" dirty="0">
                <a:solidFill>
                  <a:schemeClr val="tx1"/>
                </a:solidFill>
              </a:rPr>
              <a:t>Non-Member - $500.00</a:t>
            </a:r>
          </a:p>
          <a:p>
            <a:pPr>
              <a:buClr>
                <a:srgbClr val="FF0000"/>
              </a:buClr>
              <a:buFont typeface="Wingdings" panose="05000000000000000000" pitchFamily="2" charset="2"/>
              <a:buChar char="Ø"/>
            </a:pPr>
            <a:r>
              <a:rPr lang="en-US" sz="2400" dirty="0">
                <a:solidFill>
                  <a:schemeClr val="tx1"/>
                </a:solidFill>
              </a:rPr>
              <a:t>Annually (once accredited)</a:t>
            </a:r>
          </a:p>
          <a:p>
            <a:pPr lvl="1">
              <a:buClr>
                <a:srgbClr val="FF0000"/>
              </a:buClr>
              <a:buFont typeface="Wingdings" panose="05000000000000000000" pitchFamily="2" charset="2"/>
              <a:buChar char="§"/>
            </a:pPr>
            <a:r>
              <a:rPr lang="en-US" sz="2400" dirty="0">
                <a:solidFill>
                  <a:schemeClr val="tx1"/>
                </a:solidFill>
              </a:rPr>
              <a:t>Active PCPA Member - $ 1,000.00</a:t>
            </a:r>
          </a:p>
          <a:p>
            <a:pPr lvl="1">
              <a:buClr>
                <a:srgbClr val="FF0000"/>
              </a:buClr>
              <a:buFont typeface="Wingdings" panose="05000000000000000000" pitchFamily="2" charset="2"/>
              <a:buChar char="§"/>
            </a:pPr>
            <a:r>
              <a:rPr lang="en-US" sz="2400" dirty="0">
                <a:solidFill>
                  <a:schemeClr val="tx1"/>
                </a:solidFill>
              </a:rPr>
              <a:t>Non-Member - $1,250.00</a:t>
            </a:r>
          </a:p>
        </p:txBody>
      </p:sp>
    </p:spTree>
    <p:extLst>
      <p:ext uri="{BB962C8B-B14F-4D97-AF65-F5344CB8AC3E}">
        <p14:creationId xmlns:p14="http://schemas.microsoft.com/office/powerpoint/2010/main" val="2648783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55">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6" name="Rectangle 65">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food, coffee&#10;&#10;Description automatically generated">
            <a:extLst>
              <a:ext uri="{FF2B5EF4-FFF2-40B4-BE49-F238E27FC236}">
                <a16:creationId xmlns:a16="http://schemas.microsoft.com/office/drawing/2014/main" id="{3F46B795-4233-4A80-A81A-D0A140FB54C8}"/>
              </a:ext>
            </a:extLst>
          </p:cNvPr>
          <p:cNvPicPr>
            <a:picLocks noChangeAspect="1"/>
          </p:cNvPicPr>
          <p:nvPr/>
        </p:nvPicPr>
        <p:blipFill rotWithShape="1">
          <a:blip r:embed="rId2">
            <a:alphaModFix amt="40000"/>
          </a:blip>
          <a:srcRect l="16737" r="17485"/>
          <a:stretch/>
        </p:blipFill>
        <p:spPr>
          <a:xfrm>
            <a:off x="-3175" y="10"/>
            <a:ext cx="12192000" cy="6857990"/>
          </a:xfrm>
          <a:prstGeom prst="rect">
            <a:avLst/>
          </a:prstGeom>
        </p:spPr>
      </p:pic>
      <p:sp>
        <p:nvSpPr>
          <p:cNvPr id="2" name="Title 1">
            <a:extLst>
              <a:ext uri="{FF2B5EF4-FFF2-40B4-BE49-F238E27FC236}">
                <a16:creationId xmlns:a16="http://schemas.microsoft.com/office/drawing/2014/main" id="{C0D38F6A-B23D-479C-87C3-7D6AA3F33254}"/>
              </a:ext>
            </a:extLst>
          </p:cNvPr>
          <p:cNvSpPr>
            <a:spLocks noGrp="1"/>
          </p:cNvSpPr>
          <p:nvPr>
            <p:ph type="title"/>
          </p:nvPr>
        </p:nvSpPr>
        <p:spPr>
          <a:xfrm>
            <a:off x="415925" y="354725"/>
            <a:ext cx="11353800" cy="1752600"/>
          </a:xfrm>
        </p:spPr>
        <p:txBody>
          <a:bodyPr vert="horz" lIns="91440" tIns="45720" rIns="91440" bIns="45720" rtlCol="0" anchor="b">
            <a:normAutofit/>
          </a:bodyPr>
          <a:lstStyle/>
          <a:p>
            <a:pPr algn="ctr"/>
            <a:r>
              <a:rPr lang="en-US" sz="4400" b="1" dirty="0">
                <a:solidFill>
                  <a:srgbClr val="FFFF00"/>
                </a:solidFill>
              </a:rPr>
              <a:t>Notification to agency personnel - “we’re going for it!”</a:t>
            </a:r>
          </a:p>
        </p:txBody>
      </p:sp>
    </p:spTree>
    <p:extLst>
      <p:ext uri="{BB962C8B-B14F-4D97-AF65-F5344CB8AC3E}">
        <p14:creationId xmlns:p14="http://schemas.microsoft.com/office/powerpoint/2010/main" val="166846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6" name="Picture 5" descr="A picture containing indoor, close&#10;&#10;Description automatically generated">
            <a:extLst>
              <a:ext uri="{FF2B5EF4-FFF2-40B4-BE49-F238E27FC236}">
                <a16:creationId xmlns:a16="http://schemas.microsoft.com/office/drawing/2014/main" id="{EE923049-E3E4-458E-AB3F-8ECBF85D1BEB}"/>
              </a:ext>
            </a:extLst>
          </p:cNvPr>
          <p:cNvPicPr>
            <a:picLocks noChangeAspect="1"/>
          </p:cNvPicPr>
          <p:nvPr/>
        </p:nvPicPr>
        <p:blipFill rotWithShape="1">
          <a:blip r:embed="rId2">
            <a:alphaModFix amt="35000"/>
          </a:blip>
          <a:srcRect l="15281" r="1164" b="1"/>
          <a:stretch/>
        </p:blipFill>
        <p:spPr>
          <a:xfrm>
            <a:off x="3174" y="10"/>
            <a:ext cx="12192000" cy="6857990"/>
          </a:xfrm>
          <a:prstGeom prst="rect">
            <a:avLst/>
          </a:prstGeom>
        </p:spPr>
      </p:pic>
      <p:sp>
        <p:nvSpPr>
          <p:cNvPr id="2" name="Title 1">
            <a:extLst>
              <a:ext uri="{FF2B5EF4-FFF2-40B4-BE49-F238E27FC236}">
                <a16:creationId xmlns:a16="http://schemas.microsoft.com/office/drawing/2014/main" id="{9CADF5CA-437A-4368-9CC2-35DFCE35CC5D}"/>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Agency administration</a:t>
            </a:r>
          </a:p>
        </p:txBody>
      </p:sp>
      <p:sp>
        <p:nvSpPr>
          <p:cNvPr id="4" name="Content Placeholder 2">
            <a:extLst>
              <a:ext uri="{FF2B5EF4-FFF2-40B4-BE49-F238E27FC236}">
                <a16:creationId xmlns:a16="http://schemas.microsoft.com/office/drawing/2014/main" id="{A712490B-291D-4F7F-A96D-C63335CAAEF7}"/>
              </a:ext>
            </a:extLst>
          </p:cNvPr>
          <p:cNvSpPr>
            <a:spLocks noGrp="1"/>
          </p:cNvSpPr>
          <p:nvPr>
            <p:ph idx="1"/>
          </p:nvPr>
        </p:nvSpPr>
        <p:spPr>
          <a:xfrm>
            <a:off x="684213" y="685800"/>
            <a:ext cx="8534400" cy="3614738"/>
          </a:xfrm>
        </p:spPr>
        <p:txBody>
          <a:bodyPr>
            <a:normAutofit/>
          </a:bodyPr>
          <a:lstStyle/>
          <a:p>
            <a:pPr>
              <a:buClr>
                <a:srgbClr val="FF0000"/>
              </a:buClr>
              <a:buFont typeface="Wingdings" panose="05000000000000000000" pitchFamily="2" charset="2"/>
              <a:buChar char="Ø"/>
            </a:pPr>
            <a:r>
              <a:rPr lang="en-US" sz="2400" dirty="0">
                <a:solidFill>
                  <a:schemeClr val="tx1"/>
                </a:solidFill>
                <a:latin typeface="+mj-lt"/>
                <a:ea typeface="Calibri" panose="020F0502020204030204" pitchFamily="34" charset="0"/>
              </a:rPr>
              <a:t>The </a:t>
            </a:r>
            <a:r>
              <a:rPr lang="en-US" sz="2400" dirty="0">
                <a:solidFill>
                  <a:schemeClr val="tx1"/>
                </a:solidFill>
                <a:effectLst/>
                <a:latin typeface="+mj-lt"/>
                <a:ea typeface="Calibri" panose="020F0502020204030204" pitchFamily="34" charset="0"/>
              </a:rPr>
              <a:t>Chief Executive Officer and Accreditation Manager are ultimately responsible for the administration of the agency’s accreditation program</a:t>
            </a:r>
          </a:p>
          <a:p>
            <a:pPr lvl="1">
              <a:buClr>
                <a:srgbClr val="FF0000"/>
              </a:buClr>
              <a:buFont typeface="Wingdings" panose="05000000000000000000" pitchFamily="2" charset="2"/>
              <a:buChar char="§"/>
            </a:pPr>
            <a:r>
              <a:rPr lang="en-US" sz="2000" dirty="0">
                <a:solidFill>
                  <a:schemeClr val="tx1"/>
                </a:solidFill>
                <a:latin typeface="+mj-lt"/>
                <a:ea typeface="Calibri" panose="020F0502020204030204" pitchFamily="34" charset="0"/>
              </a:rPr>
              <a:t>Every agency is required to have a designated Accreditation Manager </a:t>
            </a:r>
          </a:p>
          <a:p>
            <a:pPr lvl="2">
              <a:buClr>
                <a:srgbClr val="FF0000"/>
              </a:buClr>
              <a:buFont typeface="Wingdings" panose="05000000000000000000" pitchFamily="2" charset="2"/>
              <a:buChar char="§"/>
            </a:pPr>
            <a:r>
              <a:rPr lang="en-US" sz="1800" dirty="0">
                <a:solidFill>
                  <a:schemeClr val="tx1"/>
                </a:solidFill>
                <a:latin typeface="+mj-lt"/>
                <a:ea typeface="Calibri" panose="020F0502020204030204" pitchFamily="34" charset="0"/>
              </a:rPr>
              <a:t>“New” Accreditation Manager Training Program </a:t>
            </a:r>
            <a:endParaRPr lang="en-US" sz="2400" dirty="0">
              <a:solidFill>
                <a:schemeClr val="tx1"/>
              </a:solidFill>
              <a:effectLst/>
              <a:latin typeface="+mj-lt"/>
              <a:ea typeface="Calibri" panose="020F0502020204030204" pitchFamily="34" charset="0"/>
            </a:endParaRPr>
          </a:p>
          <a:p>
            <a:pPr>
              <a:buClr>
                <a:srgbClr val="FF0000"/>
              </a:buClr>
              <a:buFont typeface="Wingdings" panose="05000000000000000000" pitchFamily="2" charset="2"/>
              <a:buChar char="Ø"/>
            </a:pPr>
            <a:r>
              <a:rPr lang="en-US" sz="2400" dirty="0">
                <a:solidFill>
                  <a:schemeClr val="tx1"/>
                </a:solidFill>
                <a:latin typeface="+mj-lt"/>
                <a:ea typeface="Calibri" panose="020F0502020204030204" pitchFamily="34" charset="0"/>
              </a:rPr>
              <a:t>Role of Consultants</a:t>
            </a:r>
            <a:endParaRPr lang="en-US" sz="2400" dirty="0">
              <a:solidFill>
                <a:schemeClr val="tx1"/>
              </a:solidFill>
              <a:effectLst/>
              <a:latin typeface="+mj-lt"/>
              <a:ea typeface="Calibri" panose="020F0502020204030204" pitchFamily="34" charset="0"/>
            </a:endParaRPr>
          </a:p>
        </p:txBody>
      </p:sp>
    </p:spTree>
    <p:extLst>
      <p:ext uri="{BB962C8B-B14F-4D97-AF65-F5344CB8AC3E}">
        <p14:creationId xmlns:p14="http://schemas.microsoft.com/office/powerpoint/2010/main" val="3833303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E3C231-3251-40D3-B4D2-D45BA38DEF45}"/>
              </a:ext>
            </a:extLst>
          </p:cNvPr>
          <p:cNvSpPr>
            <a:spLocks noGrp="1"/>
          </p:cNvSpPr>
          <p:nvPr>
            <p:ph type="title"/>
          </p:nvPr>
        </p:nvSpPr>
        <p:spPr>
          <a:xfrm>
            <a:off x="665641" y="4473679"/>
            <a:ext cx="9552558" cy="1233251"/>
          </a:xfrm>
        </p:spPr>
        <p:txBody>
          <a:bodyPr vert="horz" lIns="91440" tIns="45720" rIns="91440" bIns="45720" rtlCol="0" anchor="b">
            <a:normAutofit/>
          </a:bodyPr>
          <a:lstStyle/>
          <a:p>
            <a:pPr>
              <a:lnSpc>
                <a:spcPct val="90000"/>
              </a:lnSpc>
            </a:pPr>
            <a:r>
              <a:rPr lang="en-US" sz="4100" b="1" dirty="0">
                <a:solidFill>
                  <a:srgbClr val="FFFF00"/>
                </a:solidFill>
              </a:rPr>
              <a:t>Who will be my agency’s accreditation manager? </a:t>
            </a:r>
          </a:p>
        </p:txBody>
      </p:sp>
      <p:grpSp>
        <p:nvGrpSpPr>
          <p:cNvPr id="22" name="Group 21">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3" name="Straight Connector 22">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9"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sign&#10;&#10;Description automatically generated">
            <a:extLst>
              <a:ext uri="{FF2B5EF4-FFF2-40B4-BE49-F238E27FC236}">
                <a16:creationId xmlns:a16="http://schemas.microsoft.com/office/drawing/2014/main" id="{43A78F9C-6BFC-4E7C-84D8-0D7AFD08B645}"/>
              </a:ext>
            </a:extLst>
          </p:cNvPr>
          <p:cNvPicPr>
            <a:picLocks noChangeAspect="1"/>
          </p:cNvPicPr>
          <p:nvPr/>
        </p:nvPicPr>
        <p:blipFill rotWithShape="1">
          <a:blip r:embed="rId2"/>
          <a:srcRect r="1" b="33682"/>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42981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1">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3">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EE891070-EF92-49B0-9B2D-B512B180EB88}"/>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What makes a good accreditation manager? </a:t>
            </a:r>
            <a:endParaRPr lang="en-US" dirty="0">
              <a:solidFill>
                <a:srgbClr val="FFFF00"/>
              </a:solidFill>
            </a:endParaRPr>
          </a:p>
        </p:txBody>
      </p:sp>
      <p:graphicFrame>
        <p:nvGraphicFramePr>
          <p:cNvPr id="5" name="Content Placeholder 2">
            <a:extLst>
              <a:ext uri="{FF2B5EF4-FFF2-40B4-BE49-F238E27FC236}">
                <a16:creationId xmlns:a16="http://schemas.microsoft.com/office/drawing/2014/main" id="{B35E7313-1782-436B-85A3-9698FB4E8BD3}"/>
              </a:ext>
            </a:extLst>
          </p:cNvPr>
          <p:cNvGraphicFramePr>
            <a:graphicFrameLocks noGrp="1"/>
          </p:cNvGraphicFramePr>
          <p:nvPr>
            <p:ph idx="1"/>
            <p:extLst>
              <p:ext uri="{D42A27DB-BD31-4B8C-83A1-F6EECF244321}">
                <p14:modId xmlns:p14="http://schemas.microsoft.com/office/powerpoint/2010/main" val="348077050"/>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47014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2600CBB-0CF8-4237-8491-B7864363D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00CD14-35E9-4C9E-815F-A60AF2F389B4}"/>
              </a:ext>
            </a:extLst>
          </p:cNvPr>
          <p:cNvSpPr>
            <a:spLocks noGrp="1"/>
          </p:cNvSpPr>
          <p:nvPr>
            <p:ph type="title"/>
          </p:nvPr>
        </p:nvSpPr>
        <p:spPr>
          <a:xfrm>
            <a:off x="684212" y="4799010"/>
            <a:ext cx="9269412" cy="1155267"/>
          </a:xfrm>
        </p:spPr>
        <p:txBody>
          <a:bodyPr anchor="ctr">
            <a:normAutofit fontScale="90000"/>
          </a:bodyPr>
          <a:lstStyle/>
          <a:p>
            <a:r>
              <a:rPr lang="en-US" b="1" dirty="0">
                <a:solidFill>
                  <a:srgbClr val="FFFF00"/>
                </a:solidFill>
              </a:rPr>
              <a:t>Considerations when selecting an accreditation manager </a:t>
            </a:r>
          </a:p>
        </p:txBody>
      </p:sp>
      <p:sp>
        <p:nvSpPr>
          <p:cNvPr id="14" name="Snip Diagonal Corner Rectangle 21">
            <a:extLst>
              <a:ext uri="{FF2B5EF4-FFF2-40B4-BE49-F238E27FC236}">
                <a16:creationId xmlns:a16="http://schemas.microsoft.com/office/drawing/2014/main" id="{E4CBBC1E-991D-4CF9-BCA5-AB1496871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824" cy="4572000"/>
          </a:xfrm>
          <a:prstGeom prst="snip2DiagRect">
            <a:avLst>
              <a:gd name="adj1" fmla="val 0"/>
              <a:gd name="adj2" fmla="val 0"/>
            </a:avLst>
          </a:prstGeom>
          <a:solidFill>
            <a:schemeClr val="bg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2">
            <a:extLst>
              <a:ext uri="{FF2B5EF4-FFF2-40B4-BE49-F238E27FC236}">
                <a16:creationId xmlns:a16="http://schemas.microsoft.com/office/drawing/2014/main" id="{94AEEC3D-ACDF-4EA7-8BA9-E181836B4802}"/>
              </a:ext>
            </a:extLst>
          </p:cNvPr>
          <p:cNvGraphicFramePr>
            <a:graphicFrameLocks noGrp="1"/>
          </p:cNvGraphicFramePr>
          <p:nvPr>
            <p:ph idx="1"/>
            <p:extLst>
              <p:ext uri="{D42A27DB-BD31-4B8C-83A1-F6EECF244321}">
                <p14:modId xmlns:p14="http://schemas.microsoft.com/office/powerpoint/2010/main" val="1782425608"/>
              </p:ext>
            </p:extLst>
          </p:nvPr>
        </p:nvGraphicFramePr>
        <p:xfrm>
          <a:off x="965200" y="642939"/>
          <a:ext cx="10255250" cy="3403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018374"/>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A8DD4430-4D6B-4A71-9CD0-291CC36934BB}"/>
              </a:ext>
            </a:extLst>
          </p:cNvPr>
          <p:cNvPicPr>
            <a:picLocks noChangeAspect="1"/>
          </p:cNvPicPr>
          <p:nvPr/>
        </p:nvPicPr>
        <p:blipFill rotWithShape="1">
          <a:blip r:embed="rId2"/>
          <a:srcRect b="12791"/>
          <a:stretch/>
        </p:blipFill>
        <p:spPr>
          <a:xfrm>
            <a:off x="20" y="10"/>
            <a:ext cx="12191980" cy="6857990"/>
          </a:xfrm>
          <a:prstGeom prst="rect">
            <a:avLst/>
          </a:prstGeom>
        </p:spPr>
      </p:pic>
      <p:sp>
        <p:nvSpPr>
          <p:cNvPr id="6" name="&quot;Not Allowed&quot; Symbol 5">
            <a:extLst>
              <a:ext uri="{FF2B5EF4-FFF2-40B4-BE49-F238E27FC236}">
                <a16:creationId xmlns:a16="http://schemas.microsoft.com/office/drawing/2014/main" id="{C5020CB0-CA1A-4B38-A02F-125ECCD376EC}"/>
              </a:ext>
            </a:extLst>
          </p:cNvPr>
          <p:cNvSpPr/>
          <p:nvPr/>
        </p:nvSpPr>
        <p:spPr>
          <a:xfrm>
            <a:off x="2843304" y="106705"/>
            <a:ext cx="6505391" cy="6644589"/>
          </a:xfrm>
          <a:prstGeom prst="noSmoking">
            <a:avLst/>
          </a:prstGeom>
          <a:noFill/>
          <a:ln w="762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0239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12">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4">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6">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1" name="Rectangle 20">
            <a:extLst>
              <a:ext uri="{FF2B5EF4-FFF2-40B4-BE49-F238E27FC236}">
                <a16:creationId xmlns:a16="http://schemas.microsoft.com/office/drawing/2014/main" id="{58A973E8-C2D4-4C81-8ADE-C5C021A615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85AF35-0945-45BF-8396-B96BB02382DF}"/>
              </a:ext>
            </a:extLst>
          </p:cNvPr>
          <p:cNvSpPr>
            <a:spLocks noGrp="1"/>
          </p:cNvSpPr>
          <p:nvPr>
            <p:ph type="title"/>
          </p:nvPr>
        </p:nvSpPr>
        <p:spPr>
          <a:xfrm>
            <a:off x="665641" y="4473679"/>
            <a:ext cx="9552558" cy="1233251"/>
          </a:xfrm>
        </p:spPr>
        <p:txBody>
          <a:bodyPr vert="horz" lIns="91440" tIns="45720" rIns="91440" bIns="45720" rtlCol="0" anchor="b">
            <a:normAutofit/>
          </a:bodyPr>
          <a:lstStyle/>
          <a:p>
            <a:r>
              <a:rPr lang="en-US" sz="4800" b="1" dirty="0">
                <a:solidFill>
                  <a:srgbClr val="FFFF00"/>
                </a:solidFill>
              </a:rPr>
              <a:t>Accreditation manager</a:t>
            </a:r>
          </a:p>
        </p:txBody>
      </p:sp>
      <p:grpSp>
        <p:nvGrpSpPr>
          <p:cNvPr id="23" name="Group 22">
            <a:extLst>
              <a:ext uri="{FF2B5EF4-FFF2-40B4-BE49-F238E27FC236}">
                <a16:creationId xmlns:a16="http://schemas.microsoft.com/office/drawing/2014/main" id="{A08E251A-5371-4E82-A0F3-2CA0C15AB0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4" name="Straight Connector 23">
              <a:extLst>
                <a:ext uri="{FF2B5EF4-FFF2-40B4-BE49-F238E27FC236}">
                  <a16:creationId xmlns:a16="http://schemas.microsoft.com/office/drawing/2014/main" id="{D31AC21F-237B-4CA8-BC96-29F3607FAB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59094C-A1B3-4AD4-9AAE-0FCDDD7984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5EC0EFA-8A7F-4299-A623-3EE741461B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965D7216-F9AF-42BE-99AD-1904DEF69CB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DE3349B-AD7F-48C8-9300-D81D694367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0" name="Snip Diagonal Corner Rectangle 12">
            <a:extLst>
              <a:ext uri="{FF2B5EF4-FFF2-40B4-BE49-F238E27FC236}">
                <a16:creationId xmlns:a16="http://schemas.microsoft.com/office/drawing/2014/main" id="{E05CABE9-5E7C-4773-BFCD-24B199FA1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251" y="690851"/>
            <a:ext cx="9615670" cy="3607302"/>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lose up of a sign&#10;&#10;Description automatically generated">
            <a:extLst>
              <a:ext uri="{FF2B5EF4-FFF2-40B4-BE49-F238E27FC236}">
                <a16:creationId xmlns:a16="http://schemas.microsoft.com/office/drawing/2014/main" id="{D0B1A403-805D-49FC-8CB3-E0FF00585057}"/>
              </a:ext>
            </a:extLst>
          </p:cNvPr>
          <p:cNvPicPr>
            <a:picLocks noGrp="1" noChangeAspect="1"/>
          </p:cNvPicPr>
          <p:nvPr>
            <p:ph idx="1"/>
          </p:nvPr>
        </p:nvPicPr>
        <p:blipFill rotWithShape="1">
          <a:blip r:embed="rId2"/>
          <a:srcRect t="769" r="1" b="2480"/>
          <a:stretch/>
        </p:blipFill>
        <p:spPr>
          <a:xfrm>
            <a:off x="834934" y="854087"/>
            <a:ext cx="9290304" cy="3280831"/>
          </a:xfrm>
          <a:custGeom>
            <a:avLst/>
            <a:gdLst>
              <a:gd name="connsiteX0" fmla="*/ 402071 w 9290304"/>
              <a:gd name="connsiteY0" fmla="*/ 0 h 3280831"/>
              <a:gd name="connsiteX1" fmla="*/ 9290304 w 9290304"/>
              <a:gd name="connsiteY1" fmla="*/ 0 h 3280831"/>
              <a:gd name="connsiteX2" fmla="*/ 9290304 w 9290304"/>
              <a:gd name="connsiteY2" fmla="*/ 2876895 h 3280831"/>
              <a:gd name="connsiteX3" fmla="*/ 8886368 w 9290304"/>
              <a:gd name="connsiteY3" fmla="*/ 3280831 h 3280831"/>
              <a:gd name="connsiteX4" fmla="*/ 0 w 9290304"/>
              <a:gd name="connsiteY4" fmla="*/ 3280831 h 3280831"/>
              <a:gd name="connsiteX5" fmla="*/ 0 w 9290304"/>
              <a:gd name="connsiteY5" fmla="*/ 402071 h 328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90304" h="3280831">
                <a:moveTo>
                  <a:pt x="402071" y="0"/>
                </a:moveTo>
                <a:lnTo>
                  <a:pt x="9290304" y="0"/>
                </a:lnTo>
                <a:lnTo>
                  <a:pt x="9290304" y="2876895"/>
                </a:lnTo>
                <a:lnTo>
                  <a:pt x="8886368" y="3280831"/>
                </a:lnTo>
                <a:lnTo>
                  <a:pt x="0" y="3280831"/>
                </a:lnTo>
                <a:lnTo>
                  <a:pt x="0" y="402071"/>
                </a:lnTo>
                <a:close/>
              </a:path>
            </a:pathLst>
          </a:custGeom>
        </p:spPr>
      </p:pic>
    </p:spTree>
    <p:extLst>
      <p:ext uri="{BB962C8B-B14F-4D97-AF65-F5344CB8AC3E}">
        <p14:creationId xmlns:p14="http://schemas.microsoft.com/office/powerpoint/2010/main" val="3225568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What Just Happened Wtf GIF by SomeGoodNews - Find &amp; Share on GIPHY">
            <a:extLst>
              <a:ext uri="{FF2B5EF4-FFF2-40B4-BE49-F238E27FC236}">
                <a16:creationId xmlns:a16="http://schemas.microsoft.com/office/drawing/2014/main" id="{9D0EB68B-C55F-42E4-70D3-7C613D0C5FB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90624" y="786117"/>
            <a:ext cx="8810752"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59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3" name="Straight Connector 21">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23">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25">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27">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29">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8" name="Rectangle 31">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254BF093-B997-4890-8E0D-627CBA3AC489}"/>
              </a:ext>
            </a:extLst>
          </p:cNvPr>
          <p:cNvPicPr>
            <a:picLocks noChangeAspect="1"/>
          </p:cNvPicPr>
          <p:nvPr/>
        </p:nvPicPr>
        <p:blipFill rotWithShape="1">
          <a:blip r:embed="rId2">
            <a:alphaModFix amt="40000"/>
          </a:blip>
          <a:srcRect l="444"/>
          <a:stretch/>
        </p:blipFill>
        <p:spPr>
          <a:xfrm>
            <a:off x="-3175" y="10"/>
            <a:ext cx="12192000" cy="6857990"/>
          </a:xfrm>
          <a:prstGeom prst="rect">
            <a:avLst/>
          </a:prstGeom>
        </p:spPr>
      </p:pic>
      <p:sp>
        <p:nvSpPr>
          <p:cNvPr id="49" name="Title 3">
            <a:extLst>
              <a:ext uri="{FF2B5EF4-FFF2-40B4-BE49-F238E27FC236}">
                <a16:creationId xmlns:a16="http://schemas.microsoft.com/office/drawing/2014/main" id="{EA7F184F-2B56-44EC-A1D4-7AE6ED3D3338}"/>
              </a:ext>
            </a:extLst>
          </p:cNvPr>
          <p:cNvSpPr>
            <a:spLocks noGrp="1"/>
          </p:cNvSpPr>
          <p:nvPr>
            <p:ph type="body" idx="1"/>
          </p:nvPr>
        </p:nvSpPr>
        <p:spPr>
          <a:xfrm>
            <a:off x="684213" y="3843338"/>
            <a:ext cx="6764337" cy="1947862"/>
          </a:xfrm>
        </p:spPr>
        <p:txBody>
          <a:bodyPr vert="horz" lIns="91440" tIns="45720" rIns="91440" bIns="45720" rtlCol="0" anchor="ctr">
            <a:normAutofit/>
          </a:bodyPr>
          <a:lstStyle/>
          <a:p>
            <a:r>
              <a:rPr lang="en-US" sz="3600" b="1" dirty="0">
                <a:solidFill>
                  <a:srgbClr val="FFFF00"/>
                </a:solidFill>
              </a:rPr>
              <a:t>Audience </a:t>
            </a:r>
          </a:p>
        </p:txBody>
      </p:sp>
      <p:sp>
        <p:nvSpPr>
          <p:cNvPr id="50" name="Text Placeholder 5">
            <a:extLst>
              <a:ext uri="{FF2B5EF4-FFF2-40B4-BE49-F238E27FC236}">
                <a16:creationId xmlns:a16="http://schemas.microsoft.com/office/drawing/2014/main" id="{4B93EF59-6410-45E3-AB86-5786096E76E4}"/>
              </a:ext>
            </a:extLst>
          </p:cNvPr>
          <p:cNvSpPr txBox="1">
            <a:spLocks/>
          </p:cNvSpPr>
          <p:nvPr/>
        </p:nvSpPr>
        <p:spPr>
          <a:xfrm>
            <a:off x="684212" y="685800"/>
            <a:ext cx="8534400" cy="361526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457200" indent="-457200">
              <a:buClr>
                <a:srgbClr val="FF0000"/>
              </a:buClr>
              <a:buFont typeface="Wingdings" panose="05000000000000000000" pitchFamily="2" charset="2"/>
              <a:buChar char="Ø"/>
            </a:pPr>
            <a:r>
              <a:rPr lang="en-US" sz="2800" dirty="0">
                <a:solidFill>
                  <a:schemeClr val="tx1"/>
                </a:solidFill>
              </a:rPr>
              <a:t>Individuals who are:</a:t>
            </a:r>
          </a:p>
          <a:p>
            <a:pPr marL="800100" lvl="1" indent="-342900">
              <a:buClr>
                <a:srgbClr val="FF0000"/>
              </a:buClr>
              <a:buFont typeface="Wingdings" panose="05000000000000000000" pitchFamily="2" charset="2"/>
              <a:buChar char="§"/>
            </a:pPr>
            <a:r>
              <a:rPr lang="en-US" sz="1800" dirty="0">
                <a:solidFill>
                  <a:schemeClr val="tx1"/>
                </a:solidFill>
              </a:rPr>
              <a:t>Prospective Accreditation Manager</a:t>
            </a:r>
          </a:p>
          <a:p>
            <a:pPr marL="800100" lvl="1" indent="-342900">
              <a:buClr>
                <a:srgbClr val="FF0000"/>
              </a:buClr>
              <a:buFont typeface="Wingdings" panose="05000000000000000000" pitchFamily="2" charset="2"/>
              <a:buChar char="§"/>
            </a:pPr>
            <a:r>
              <a:rPr lang="en-US" sz="1800" dirty="0">
                <a:solidFill>
                  <a:schemeClr val="tx1"/>
                </a:solidFill>
              </a:rPr>
              <a:t>New Accreditation Managers</a:t>
            </a:r>
          </a:p>
          <a:p>
            <a:pPr marL="800100" lvl="1" indent="-342900">
              <a:buClr>
                <a:srgbClr val="FF0000"/>
              </a:buClr>
              <a:buFont typeface="Wingdings" panose="05000000000000000000" pitchFamily="2" charset="2"/>
              <a:buChar char="§"/>
            </a:pPr>
            <a:r>
              <a:rPr lang="en-US" sz="1800" dirty="0">
                <a:solidFill>
                  <a:schemeClr val="tx1"/>
                </a:solidFill>
              </a:rPr>
              <a:t>Command Staff and Supervisors</a:t>
            </a:r>
          </a:p>
        </p:txBody>
      </p:sp>
    </p:spTree>
    <p:extLst>
      <p:ext uri="{BB962C8B-B14F-4D97-AF65-F5344CB8AC3E}">
        <p14:creationId xmlns:p14="http://schemas.microsoft.com/office/powerpoint/2010/main" val="1807728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129" name="Straight Connector 5128">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31" name="Straight Connector 5130">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33" name="Straight Connector 5132">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35" name="Straight Connector 5134">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37" name="Straight Connector 5136">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139" name="Rectangle 5138">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Fun is a crucial element of teamwork – Oh Please!">
            <a:extLst>
              <a:ext uri="{FF2B5EF4-FFF2-40B4-BE49-F238E27FC236}">
                <a16:creationId xmlns:a16="http://schemas.microsoft.com/office/drawing/2014/main" id="{2A09C55D-A316-A40D-2E55-37C418996E72}"/>
              </a:ext>
            </a:extLst>
          </p:cNvPr>
          <p:cNvPicPr>
            <a:picLocks noChangeAspect="1" noChangeArrowheads="1"/>
          </p:cNvPicPr>
          <p:nvPr/>
        </p:nvPicPr>
        <p:blipFill>
          <a:blip r:embed="rId2">
            <a:alphaModFix amt="40000"/>
            <a:extLst>
              <a:ext uri="{28A0092B-C50C-407E-A947-70E740481C1C}">
                <a14:useLocalDpi xmlns:a14="http://schemas.microsoft.com/office/drawing/2010/main" val="0"/>
              </a:ext>
            </a:extLst>
          </a:blip>
          <a:srcRect t="21699" r="1" b="22394"/>
          <a:stretch/>
        </p:blipFill>
        <p:spPr bwMode="auto">
          <a:xfrm>
            <a:off x="-3175"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51A4C35-8C54-F579-4561-6E0A89A6A176}"/>
              </a:ext>
            </a:extLst>
          </p:cNvPr>
          <p:cNvSpPr>
            <a:spLocks noGrp="1"/>
          </p:cNvSpPr>
          <p:nvPr>
            <p:ph type="title"/>
          </p:nvPr>
        </p:nvSpPr>
        <p:spPr>
          <a:xfrm>
            <a:off x="3253264" y="2908117"/>
            <a:ext cx="5709809" cy="705678"/>
          </a:xfrm>
        </p:spPr>
        <p:txBody>
          <a:bodyPr vert="horz" lIns="91440" tIns="45720" rIns="91440" bIns="45720" rtlCol="0" anchor="b">
            <a:noAutofit/>
          </a:bodyPr>
          <a:lstStyle/>
          <a:p>
            <a:r>
              <a:rPr lang="en-US" b="1" dirty="0"/>
              <a:t>Is accreditation fun?</a:t>
            </a:r>
          </a:p>
        </p:txBody>
      </p:sp>
      <p:sp>
        <p:nvSpPr>
          <p:cNvPr id="3" name="Subtitle 2">
            <a:extLst>
              <a:ext uri="{FF2B5EF4-FFF2-40B4-BE49-F238E27FC236}">
                <a16:creationId xmlns:a16="http://schemas.microsoft.com/office/drawing/2014/main" id="{D5EE6917-AF48-ADD4-6E93-700237BF0C7F}"/>
              </a:ext>
            </a:extLst>
          </p:cNvPr>
          <p:cNvSpPr>
            <a:spLocks noGrp="1"/>
          </p:cNvSpPr>
          <p:nvPr>
            <p:ph idx="1"/>
          </p:nvPr>
        </p:nvSpPr>
        <p:spPr>
          <a:xfrm>
            <a:off x="2809172" y="5523384"/>
            <a:ext cx="6520209" cy="1203189"/>
          </a:xfrm>
        </p:spPr>
        <p:txBody>
          <a:bodyPr vert="horz" lIns="91440" tIns="45720" rIns="91440" bIns="45720" rtlCol="0" anchor="t">
            <a:noAutofit/>
          </a:bodyPr>
          <a:lstStyle/>
          <a:p>
            <a:pPr marL="0" indent="0" algn="ctr">
              <a:buNone/>
            </a:pPr>
            <a:r>
              <a:rPr lang="en-US" sz="3600" b="1" dirty="0">
                <a:solidFill>
                  <a:schemeClr val="tx1"/>
                </a:solidFill>
              </a:rPr>
              <a:t>IT DEPENDS ON WHAT YOUR DEFINITION OF FUN IS</a:t>
            </a:r>
          </a:p>
        </p:txBody>
      </p:sp>
    </p:spTree>
    <p:extLst>
      <p:ext uri="{BB962C8B-B14F-4D97-AF65-F5344CB8AC3E}">
        <p14:creationId xmlns:p14="http://schemas.microsoft.com/office/powerpoint/2010/main" val="1159508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27" name="Straight Connector 3126">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29" name="Straight Connector 3128">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31" name="Straight Connector 3130">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33" name="Straight Connector 3132">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35" name="Straight Connector 3134">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137" name="Rectangle 3136">
            <a:extLst>
              <a:ext uri="{FF2B5EF4-FFF2-40B4-BE49-F238E27FC236}">
                <a16:creationId xmlns:a16="http://schemas.microsoft.com/office/drawing/2014/main" id="{C6F269C0-E938-4ACE-9291-680DA455A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CAEBDEC-7355-E1FE-54DA-67856342F15D}"/>
              </a:ext>
            </a:extLst>
          </p:cNvPr>
          <p:cNvSpPr>
            <a:spLocks noGrp="1"/>
          </p:cNvSpPr>
          <p:nvPr>
            <p:ph idx="1"/>
          </p:nvPr>
        </p:nvSpPr>
        <p:spPr>
          <a:xfrm>
            <a:off x="5765632" y="3905637"/>
            <a:ext cx="4951854" cy="1564744"/>
          </a:xfrm>
        </p:spPr>
        <p:txBody>
          <a:bodyPr vert="horz" lIns="91440" tIns="45720" rIns="91440" bIns="45720" rtlCol="0" anchor="t">
            <a:normAutofit/>
          </a:bodyPr>
          <a:lstStyle/>
          <a:p>
            <a:pPr marL="0" indent="0" algn="ctr">
              <a:buNone/>
            </a:pPr>
            <a:r>
              <a:rPr lang="en-US" sz="2400" b="1" dirty="0">
                <a:solidFill>
                  <a:srgbClr val="FFFF00"/>
                </a:solidFill>
              </a:rPr>
              <a:t>WHAT INFLUENCES YOUR EFFECTIVENESS AS AN ACCREDITATION MANAGER</a:t>
            </a:r>
          </a:p>
        </p:txBody>
      </p:sp>
      <p:sp useBgFill="1">
        <p:nvSpPr>
          <p:cNvPr id="3139" name="Snip Diagonal Corner Rectangle 6">
            <a:extLst>
              <a:ext uri="{FF2B5EF4-FFF2-40B4-BE49-F238E27FC236}">
                <a16:creationId xmlns:a16="http://schemas.microsoft.com/office/drawing/2014/main" id="{353910D8-86D8-4812-AACB-F5860956E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4977369" cy="5286838"/>
          </a:xfrm>
          <a:prstGeom prst="snip2DiagRect">
            <a:avLst>
              <a:gd name="adj1" fmla="val 976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Unlock The Power of Positive or Negative Influences in Our Lives - Choosing  Wisdom">
            <a:extLst>
              <a:ext uri="{FF2B5EF4-FFF2-40B4-BE49-F238E27FC236}">
                <a16:creationId xmlns:a16="http://schemas.microsoft.com/office/drawing/2014/main" id="{D4C7E97A-DDE5-96F8-A06E-FAB0753BD7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38512" y="1600872"/>
            <a:ext cx="3997242" cy="3347690"/>
          </a:xfrm>
          <a:prstGeom prst="rect">
            <a:avLst/>
          </a:prstGeom>
          <a:noFill/>
          <a:extLst>
            <a:ext uri="{909E8E84-426E-40DD-AFC4-6F175D3DCCD1}">
              <a14:hiddenFill xmlns:a14="http://schemas.microsoft.com/office/drawing/2010/main">
                <a:solidFill>
                  <a:srgbClr val="FFFFFF"/>
                </a:solidFill>
              </a14:hiddenFill>
            </a:ext>
          </a:extLst>
        </p:spPr>
      </p:pic>
      <p:grpSp>
        <p:nvGrpSpPr>
          <p:cNvPr id="3141" name="Group 3140">
            <a:extLst>
              <a:ext uri="{FF2B5EF4-FFF2-40B4-BE49-F238E27FC236}">
                <a16:creationId xmlns:a16="http://schemas.microsoft.com/office/drawing/2014/main" id="{B0DDB13E-0746-49BA-B832-3DBEF6AB5E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142" name="Straight Connector 3141">
              <a:extLst>
                <a:ext uri="{FF2B5EF4-FFF2-40B4-BE49-F238E27FC236}">
                  <a16:creationId xmlns:a16="http://schemas.microsoft.com/office/drawing/2014/main" id="{675ABE57-032A-4BDB-8DA5-921E3A26575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43" name="Straight Connector 3142">
              <a:extLst>
                <a:ext uri="{FF2B5EF4-FFF2-40B4-BE49-F238E27FC236}">
                  <a16:creationId xmlns:a16="http://schemas.microsoft.com/office/drawing/2014/main" id="{B1CBD4F3-E4C6-4345-B5B9-225E609D38E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44" name="Straight Connector 3143">
              <a:extLst>
                <a:ext uri="{FF2B5EF4-FFF2-40B4-BE49-F238E27FC236}">
                  <a16:creationId xmlns:a16="http://schemas.microsoft.com/office/drawing/2014/main" id="{3AD7E20A-1B41-40E2-9927-FD6E3E09DF6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45" name="Straight Connector 3144">
              <a:extLst>
                <a:ext uri="{FF2B5EF4-FFF2-40B4-BE49-F238E27FC236}">
                  <a16:creationId xmlns:a16="http://schemas.microsoft.com/office/drawing/2014/main" id="{B42C5E4E-9C9A-4C8F-A06F-0C25A124EA8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46" name="Straight Connector 3145">
              <a:extLst>
                <a:ext uri="{FF2B5EF4-FFF2-40B4-BE49-F238E27FC236}">
                  <a16:creationId xmlns:a16="http://schemas.microsoft.com/office/drawing/2014/main" id="{24382779-711D-4169-BCDC-A353BB9E75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 name="Content Placeholder 2">
            <a:extLst>
              <a:ext uri="{FF2B5EF4-FFF2-40B4-BE49-F238E27FC236}">
                <a16:creationId xmlns:a16="http://schemas.microsoft.com/office/drawing/2014/main" id="{D451BAC2-BA68-446C-4D27-D0A4A61667D7}"/>
              </a:ext>
            </a:extLst>
          </p:cNvPr>
          <p:cNvSpPr txBox="1">
            <a:spLocks/>
          </p:cNvSpPr>
          <p:nvPr/>
        </p:nvSpPr>
        <p:spPr>
          <a:xfrm>
            <a:off x="5762180" y="450166"/>
            <a:ext cx="5002658" cy="33259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nSpc>
                <a:spcPct val="90000"/>
              </a:lnSpc>
              <a:buClr>
                <a:srgbClr val="FF0000"/>
              </a:buClr>
              <a:buFont typeface="Wingdings" panose="05000000000000000000" pitchFamily="2" charset="2"/>
              <a:buChar char="Ø"/>
            </a:pPr>
            <a:r>
              <a:rPr lang="en-US" sz="2800" dirty="0">
                <a:solidFill>
                  <a:schemeClr val="bg1"/>
                </a:solidFill>
              </a:rPr>
              <a:t>Culture of the agency</a:t>
            </a:r>
          </a:p>
          <a:p>
            <a:pPr>
              <a:lnSpc>
                <a:spcPct val="90000"/>
              </a:lnSpc>
              <a:buClr>
                <a:srgbClr val="FF0000"/>
              </a:buClr>
              <a:buFont typeface="Wingdings" panose="05000000000000000000" pitchFamily="2" charset="2"/>
              <a:buChar char="Ø"/>
            </a:pPr>
            <a:r>
              <a:rPr lang="en-US" sz="2800" dirty="0">
                <a:solidFill>
                  <a:schemeClr val="bg1"/>
                </a:solidFill>
              </a:rPr>
              <a:t>Support of your peers</a:t>
            </a:r>
          </a:p>
          <a:p>
            <a:pPr>
              <a:lnSpc>
                <a:spcPct val="90000"/>
              </a:lnSpc>
              <a:buClr>
                <a:srgbClr val="FF0000"/>
              </a:buClr>
              <a:buFont typeface="Wingdings" panose="05000000000000000000" pitchFamily="2" charset="2"/>
              <a:buChar char="Ø"/>
            </a:pPr>
            <a:r>
              <a:rPr lang="en-US" sz="2800" dirty="0">
                <a:solidFill>
                  <a:schemeClr val="bg1"/>
                </a:solidFill>
              </a:rPr>
              <a:t>Your attitude and approach to achieving success</a:t>
            </a:r>
          </a:p>
        </p:txBody>
      </p:sp>
    </p:spTree>
    <p:extLst>
      <p:ext uri="{BB962C8B-B14F-4D97-AF65-F5344CB8AC3E}">
        <p14:creationId xmlns:p14="http://schemas.microsoft.com/office/powerpoint/2010/main" val="348600542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4" name="Rectangle 53">
            <a:extLst>
              <a:ext uri="{FF2B5EF4-FFF2-40B4-BE49-F238E27FC236}">
                <a16:creationId xmlns:a16="http://schemas.microsoft.com/office/drawing/2014/main" id="{762362DE-7747-4D8B-99FA-8E36F0B15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8A280-550E-437A-C9FB-8170142513E8}"/>
              </a:ext>
            </a:extLst>
          </p:cNvPr>
          <p:cNvSpPr>
            <a:spLocks noGrp="1"/>
          </p:cNvSpPr>
          <p:nvPr>
            <p:ph type="title"/>
          </p:nvPr>
        </p:nvSpPr>
        <p:spPr>
          <a:xfrm>
            <a:off x="5135754" y="628617"/>
            <a:ext cx="6368858" cy="3028983"/>
          </a:xfrm>
        </p:spPr>
        <p:txBody>
          <a:bodyPr vert="horz" lIns="91440" tIns="45720" rIns="91440" bIns="45720" rtlCol="0" anchor="b">
            <a:normAutofit/>
          </a:bodyPr>
          <a:lstStyle/>
          <a:p>
            <a:pPr algn="ctr"/>
            <a:r>
              <a:rPr lang="en-US" sz="4800" b="1" dirty="0">
                <a:solidFill>
                  <a:srgbClr val="FFFF00"/>
                </a:solidFill>
              </a:rPr>
              <a:t>Make the Most of the Opportunity</a:t>
            </a:r>
          </a:p>
        </p:txBody>
      </p:sp>
      <p:pic>
        <p:nvPicPr>
          <p:cNvPr id="6" name="Content Placeholder 5" descr="A book cover with a cactus in a pot&#10;&#10;Description automatically generated">
            <a:extLst>
              <a:ext uri="{FF2B5EF4-FFF2-40B4-BE49-F238E27FC236}">
                <a16:creationId xmlns:a16="http://schemas.microsoft.com/office/drawing/2014/main" id="{73BFF7CB-3E9A-D1DC-BECA-6776F772BC97}"/>
              </a:ext>
            </a:extLst>
          </p:cNvPr>
          <p:cNvPicPr>
            <a:picLocks noGrp="1" noChangeAspect="1"/>
          </p:cNvPicPr>
          <p:nvPr>
            <p:ph idx="1"/>
          </p:nvPr>
        </p:nvPicPr>
        <p:blipFill>
          <a:blip r:embed="rId2"/>
          <a:srcRect b="20926"/>
          <a:stretch/>
        </p:blipFill>
        <p:spPr>
          <a:xfrm>
            <a:off x="646633" y="858669"/>
            <a:ext cx="4004489" cy="4815983"/>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56" name="Group 55">
            <a:extLst>
              <a:ext uri="{FF2B5EF4-FFF2-40B4-BE49-F238E27FC236}">
                <a16:creationId xmlns:a16="http://schemas.microsoft.com/office/drawing/2014/main" id="{25123E6E-F713-4254-A6BF-358CC8EC6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7" name="Straight Connector 56">
              <a:extLst>
                <a:ext uri="{FF2B5EF4-FFF2-40B4-BE49-F238E27FC236}">
                  <a16:creationId xmlns:a16="http://schemas.microsoft.com/office/drawing/2014/main" id="{2F690FE0-5412-4598-8AD6-769BB36E2C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B4850BB6-6709-408E-BEFD-24DC5E3C29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4A03B410-983E-40D8-A4EA-2BB747CB00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12B92421-6A58-4A51-AB7D-B97EA85E30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9D092B0B-C6FB-4CDC-ABE8-5C817CAC69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52204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2D8CD66-6E34-4232-868C-F61EC84AFC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BA1EDB24-D25E-4498-9742-07355DA2B1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0E5C3020-0F81-4919-9D1F-B6ED9A8353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ECD783-8E88-4D10-99BD-C579F0CA2AD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9EDE005-2618-4634-B693-DAB7F60138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C4252634-CD2F-416D-80D4-1C184472B0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4" name="Content Placeholder 3">
            <a:extLst>
              <a:ext uri="{FF2B5EF4-FFF2-40B4-BE49-F238E27FC236}">
                <a16:creationId xmlns:a16="http://schemas.microsoft.com/office/drawing/2014/main" id="{5A6AC25A-46AA-EDDC-2E81-81C702E54091}"/>
              </a:ext>
            </a:extLst>
          </p:cNvPr>
          <p:cNvPicPr>
            <a:picLocks noGrp="1" noChangeAspect="1"/>
          </p:cNvPicPr>
          <p:nvPr>
            <p:ph idx="1"/>
          </p:nvPr>
        </p:nvPicPr>
        <p:blipFill>
          <a:blip r:embed="rId2"/>
          <a:srcRect t="3320" b="7209"/>
          <a:stretch/>
        </p:blipFill>
        <p:spPr>
          <a:xfrm>
            <a:off x="-3155" y="1"/>
            <a:ext cx="12191980" cy="6858000"/>
          </a:xfrm>
          <a:prstGeom prst="rect">
            <a:avLst/>
          </a:prstGeom>
        </p:spPr>
      </p:pic>
      <p:sp>
        <p:nvSpPr>
          <p:cNvPr id="5" name="Content Placeholder 2">
            <a:extLst>
              <a:ext uri="{FF2B5EF4-FFF2-40B4-BE49-F238E27FC236}">
                <a16:creationId xmlns:a16="http://schemas.microsoft.com/office/drawing/2014/main" id="{C3234DB2-7F97-0C61-8049-1EA3146FBB77}"/>
              </a:ext>
            </a:extLst>
          </p:cNvPr>
          <p:cNvSpPr txBox="1">
            <a:spLocks/>
          </p:cNvSpPr>
          <p:nvPr/>
        </p:nvSpPr>
        <p:spPr>
          <a:xfrm>
            <a:off x="2587635" y="5719970"/>
            <a:ext cx="7010400" cy="904460"/>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ctr">
              <a:buFont typeface="Wingdings 3" panose="05040102010807070707" pitchFamily="18" charset="2"/>
              <a:buNone/>
            </a:pPr>
            <a:r>
              <a:rPr lang="en-US" sz="5400" b="1" dirty="0">
                <a:solidFill>
                  <a:schemeClr val="tx1"/>
                </a:solidFill>
              </a:rPr>
              <a:t>1</a:t>
            </a:r>
            <a:r>
              <a:rPr lang="en-US" sz="5400" b="1" baseline="30000" dirty="0">
                <a:solidFill>
                  <a:schemeClr val="tx1"/>
                </a:solidFill>
              </a:rPr>
              <a:t>st</a:t>
            </a:r>
            <a:r>
              <a:rPr lang="en-US" sz="5400" b="1" dirty="0">
                <a:solidFill>
                  <a:schemeClr val="tx1"/>
                </a:solidFill>
              </a:rPr>
              <a:t> Step - Training</a:t>
            </a:r>
          </a:p>
        </p:txBody>
      </p:sp>
    </p:spTree>
    <p:extLst>
      <p:ext uri="{BB962C8B-B14F-4D97-AF65-F5344CB8AC3E}">
        <p14:creationId xmlns:p14="http://schemas.microsoft.com/office/powerpoint/2010/main" val="4257312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7E76E764-7D03-4403-9B9D-7FBE8FDA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DF48109-24F1-B0D4-3D02-291E53463D7A}"/>
              </a:ext>
            </a:extLst>
          </p:cNvPr>
          <p:cNvSpPr>
            <a:spLocks noGrp="1"/>
          </p:cNvSpPr>
          <p:nvPr>
            <p:ph type="title"/>
          </p:nvPr>
        </p:nvSpPr>
        <p:spPr>
          <a:xfrm>
            <a:off x="665640" y="4008962"/>
            <a:ext cx="10838972" cy="1419757"/>
          </a:xfrm>
        </p:spPr>
        <p:txBody>
          <a:bodyPr vert="horz" lIns="91440" tIns="45720" rIns="91440" bIns="45720" rtlCol="0" anchor="b">
            <a:normAutofit/>
          </a:bodyPr>
          <a:lstStyle/>
          <a:p>
            <a:pPr algn="ctr">
              <a:lnSpc>
                <a:spcPct val="90000"/>
              </a:lnSpc>
            </a:pPr>
            <a:r>
              <a:rPr lang="en-US" sz="4800" b="1">
                <a:solidFill>
                  <a:srgbClr val="FFFF00"/>
                </a:solidFill>
              </a:rPr>
              <a:t>Responsibilities of the accreditation manager</a:t>
            </a:r>
            <a:endParaRPr lang="en-US" sz="4800" dirty="0">
              <a:solidFill>
                <a:srgbClr val="FFFF00"/>
              </a:solidFill>
            </a:endParaRPr>
          </a:p>
        </p:txBody>
      </p:sp>
      <p:sp useBgFill="1">
        <p:nvSpPr>
          <p:cNvPr id="48" name="Snip Diagonal Corner Rectangle 6">
            <a:extLst>
              <a:ext uri="{FF2B5EF4-FFF2-40B4-BE49-F238E27FC236}">
                <a16:creationId xmlns:a16="http://schemas.microsoft.com/office/drawing/2014/main" id="{FCEE49A1-138E-4B5B-ACEB-C61A5C591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947" y="654449"/>
            <a:ext cx="5212106" cy="3199796"/>
          </a:xfrm>
          <a:prstGeom prst="snip2DiagRect">
            <a:avLst>
              <a:gd name="adj1" fmla="val 1575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lack and gold sign with gold text&#10;&#10;Description automatically generated">
            <a:extLst>
              <a:ext uri="{FF2B5EF4-FFF2-40B4-BE49-F238E27FC236}">
                <a16:creationId xmlns:a16="http://schemas.microsoft.com/office/drawing/2014/main" id="{EC7984B4-28AB-6984-6223-2BF5F34A47AC}"/>
              </a:ext>
            </a:extLst>
          </p:cNvPr>
          <p:cNvPicPr>
            <a:picLocks noGrp="1" noChangeAspect="1"/>
          </p:cNvPicPr>
          <p:nvPr>
            <p:ph idx="1"/>
          </p:nvPr>
        </p:nvPicPr>
        <p:blipFill>
          <a:blip r:embed="rId2"/>
          <a:stretch>
            <a:fillRect/>
          </a:stretch>
        </p:blipFill>
        <p:spPr>
          <a:xfrm>
            <a:off x="4988922" y="1161475"/>
            <a:ext cx="2216607" cy="2216607"/>
          </a:xfrm>
          <a:prstGeom prst="rect">
            <a:avLst/>
          </a:prstGeom>
        </p:spPr>
      </p:pic>
      <p:grpSp>
        <p:nvGrpSpPr>
          <p:cNvPr id="50" name="Group 49">
            <a:extLst>
              <a:ext uri="{FF2B5EF4-FFF2-40B4-BE49-F238E27FC236}">
                <a16:creationId xmlns:a16="http://schemas.microsoft.com/office/drawing/2014/main" id="{4C5F9751-5C17-4A6E-B14B-E470DE730B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1" name="Straight Connector 50">
              <a:extLst>
                <a:ext uri="{FF2B5EF4-FFF2-40B4-BE49-F238E27FC236}">
                  <a16:creationId xmlns:a16="http://schemas.microsoft.com/office/drawing/2014/main" id="{E227E3FD-D9DF-4992-B8FA-601F41037E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F9545A5-23B6-4BAD-BBD2-0DAA9C0A8B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F03D121-7989-4398-BEE8-0208851A03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C5D0FAB-D1B6-4544-836C-75FB75622C2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0FB23E85-CD62-4E51-96C9-ECCEFE8FF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6862016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C2C29-CE83-41AF-B1A2-9E2AE0E003F3}"/>
              </a:ext>
            </a:extLst>
          </p:cNvPr>
          <p:cNvSpPr>
            <a:spLocks noGrp="1"/>
          </p:cNvSpPr>
          <p:nvPr>
            <p:ph type="title"/>
          </p:nvPr>
        </p:nvSpPr>
        <p:spPr>
          <a:xfrm>
            <a:off x="684212" y="685799"/>
            <a:ext cx="3747111" cy="4892040"/>
          </a:xfrm>
        </p:spPr>
        <p:txBody>
          <a:bodyPr>
            <a:normAutofit/>
          </a:bodyPr>
          <a:lstStyle/>
          <a:p>
            <a:pPr algn="r"/>
            <a:r>
              <a:rPr lang="en-US" sz="3300" b="1" dirty="0">
                <a:solidFill>
                  <a:srgbClr val="FFFF00"/>
                </a:solidFill>
              </a:rPr>
              <a:t>Responsibilities of the accreditation manager</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3AEAC8-38AD-4F1A-AC15-8E0CB61CDD5E}"/>
              </a:ext>
            </a:extLst>
          </p:cNvPr>
          <p:cNvSpPr>
            <a:spLocks noGrp="1"/>
          </p:cNvSpPr>
          <p:nvPr>
            <p:ph idx="1"/>
          </p:nvPr>
        </p:nvSpPr>
        <p:spPr>
          <a:xfrm>
            <a:off x="4979962" y="450166"/>
            <a:ext cx="6288260" cy="5852160"/>
          </a:xfrm>
        </p:spPr>
        <p:txBody>
          <a:bodyPr>
            <a:normAutofit/>
          </a:bodyPr>
          <a:lstStyle/>
          <a:p>
            <a:pPr>
              <a:lnSpc>
                <a:spcPct val="90000"/>
              </a:lnSpc>
              <a:buClr>
                <a:srgbClr val="FF0000"/>
              </a:buClr>
              <a:buFont typeface="Wingdings" panose="05000000000000000000" pitchFamily="2" charset="2"/>
              <a:buChar char="Ø"/>
            </a:pPr>
            <a:r>
              <a:rPr lang="en-US" sz="3200" dirty="0">
                <a:solidFill>
                  <a:schemeClr val="tx1"/>
                </a:solidFill>
              </a:rPr>
              <a:t>As each item relates to accreditation</a:t>
            </a:r>
          </a:p>
          <a:p>
            <a:pPr lvl="1">
              <a:lnSpc>
                <a:spcPct val="90000"/>
              </a:lnSpc>
              <a:buClr>
                <a:srgbClr val="FF0000"/>
              </a:buClr>
              <a:buFont typeface="Wingdings" panose="05000000000000000000" pitchFamily="2" charset="2"/>
              <a:buChar char="§"/>
            </a:pPr>
            <a:r>
              <a:rPr lang="en-US" sz="3200" dirty="0">
                <a:solidFill>
                  <a:schemeClr val="tx1"/>
                </a:solidFill>
              </a:rPr>
              <a:t>Conducts a “self assessment” of agency</a:t>
            </a:r>
          </a:p>
          <a:p>
            <a:pPr lvl="2">
              <a:lnSpc>
                <a:spcPct val="90000"/>
              </a:lnSpc>
              <a:buClr>
                <a:srgbClr val="FF0000"/>
              </a:buClr>
              <a:buFont typeface="Arial" panose="020B0604020202020204" pitchFamily="34" charset="0"/>
              <a:buChar char="•"/>
            </a:pPr>
            <a:r>
              <a:rPr lang="en-US" sz="3200" dirty="0">
                <a:solidFill>
                  <a:schemeClr val="tx1"/>
                </a:solidFill>
              </a:rPr>
              <a:t>Facility</a:t>
            </a:r>
          </a:p>
          <a:p>
            <a:pPr lvl="2">
              <a:lnSpc>
                <a:spcPct val="90000"/>
              </a:lnSpc>
              <a:buClr>
                <a:srgbClr val="FF0000"/>
              </a:buClr>
              <a:buFont typeface="Arial" panose="020B0604020202020204" pitchFamily="34" charset="0"/>
              <a:buChar char="•"/>
            </a:pPr>
            <a:r>
              <a:rPr lang="en-US" sz="3200" dirty="0">
                <a:solidFill>
                  <a:schemeClr val="tx1"/>
                </a:solidFill>
              </a:rPr>
              <a:t>Policies and procedures </a:t>
            </a:r>
          </a:p>
          <a:p>
            <a:pPr lvl="2">
              <a:lnSpc>
                <a:spcPct val="90000"/>
              </a:lnSpc>
              <a:buClr>
                <a:srgbClr val="FF0000"/>
              </a:buClr>
              <a:buFont typeface="Arial" panose="020B0604020202020204" pitchFamily="34" charset="0"/>
              <a:buChar char="•"/>
            </a:pPr>
            <a:r>
              <a:rPr lang="en-US" sz="3200" dirty="0">
                <a:solidFill>
                  <a:schemeClr val="tx1"/>
                </a:solidFill>
              </a:rPr>
              <a:t>Training </a:t>
            </a:r>
          </a:p>
        </p:txBody>
      </p:sp>
    </p:spTree>
    <p:extLst>
      <p:ext uri="{BB962C8B-B14F-4D97-AF65-F5344CB8AC3E}">
        <p14:creationId xmlns:p14="http://schemas.microsoft.com/office/powerpoint/2010/main" val="309508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C2C29-CE83-41AF-B1A2-9E2AE0E003F3}"/>
              </a:ext>
            </a:extLst>
          </p:cNvPr>
          <p:cNvSpPr>
            <a:spLocks noGrp="1"/>
          </p:cNvSpPr>
          <p:nvPr>
            <p:ph type="title"/>
          </p:nvPr>
        </p:nvSpPr>
        <p:spPr>
          <a:xfrm>
            <a:off x="684212" y="685799"/>
            <a:ext cx="3747111" cy="4892040"/>
          </a:xfrm>
        </p:spPr>
        <p:txBody>
          <a:bodyPr>
            <a:normAutofit/>
          </a:bodyPr>
          <a:lstStyle/>
          <a:p>
            <a:pPr algn="r"/>
            <a:r>
              <a:rPr lang="en-US" sz="3300" b="1" dirty="0">
                <a:solidFill>
                  <a:srgbClr val="FFFF00"/>
                </a:solidFill>
              </a:rPr>
              <a:t>Responsibilities of the accreditation manager</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3AEAC8-38AD-4F1A-AC15-8E0CB61CDD5E}"/>
              </a:ext>
            </a:extLst>
          </p:cNvPr>
          <p:cNvSpPr>
            <a:spLocks noGrp="1"/>
          </p:cNvSpPr>
          <p:nvPr>
            <p:ph idx="1"/>
          </p:nvPr>
        </p:nvSpPr>
        <p:spPr>
          <a:xfrm>
            <a:off x="4979962" y="450166"/>
            <a:ext cx="6288260" cy="5852160"/>
          </a:xfrm>
        </p:spPr>
        <p:txBody>
          <a:bodyPr>
            <a:normAutofit/>
          </a:bodyPr>
          <a:lstStyle/>
          <a:p>
            <a:pPr lvl="1">
              <a:lnSpc>
                <a:spcPct val="90000"/>
              </a:lnSpc>
              <a:buClr>
                <a:srgbClr val="FF0000"/>
              </a:buClr>
              <a:buFont typeface="Wingdings" panose="05000000000000000000" pitchFamily="2" charset="2"/>
              <a:buChar char="Ø"/>
            </a:pPr>
            <a:r>
              <a:rPr lang="en-US" sz="3200" dirty="0">
                <a:solidFill>
                  <a:schemeClr val="tx1"/>
                </a:solidFill>
              </a:rPr>
              <a:t>Develops or assists with the development of policies and procedures as they relate to accreditation</a:t>
            </a:r>
          </a:p>
          <a:p>
            <a:pPr lvl="1">
              <a:lnSpc>
                <a:spcPct val="90000"/>
              </a:lnSpc>
              <a:buClr>
                <a:srgbClr val="FF0000"/>
              </a:buClr>
              <a:buFont typeface="Wingdings" panose="05000000000000000000" pitchFamily="2" charset="2"/>
              <a:buChar char="Ø"/>
            </a:pPr>
            <a:r>
              <a:rPr lang="en-US" sz="3200" dirty="0">
                <a:solidFill>
                  <a:schemeClr val="tx1"/>
                </a:solidFill>
              </a:rPr>
              <a:t>Ensures agency compliance with accreditation standards via Proofs of Compliance</a:t>
            </a:r>
          </a:p>
        </p:txBody>
      </p:sp>
    </p:spTree>
    <p:extLst>
      <p:ext uri="{BB962C8B-B14F-4D97-AF65-F5344CB8AC3E}">
        <p14:creationId xmlns:p14="http://schemas.microsoft.com/office/powerpoint/2010/main" val="2115945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4C2C29-CE83-41AF-B1A2-9E2AE0E003F3}"/>
              </a:ext>
            </a:extLst>
          </p:cNvPr>
          <p:cNvSpPr>
            <a:spLocks noGrp="1"/>
          </p:cNvSpPr>
          <p:nvPr>
            <p:ph type="title"/>
          </p:nvPr>
        </p:nvSpPr>
        <p:spPr>
          <a:xfrm>
            <a:off x="684212" y="685799"/>
            <a:ext cx="3747111" cy="4892040"/>
          </a:xfrm>
        </p:spPr>
        <p:txBody>
          <a:bodyPr>
            <a:normAutofit/>
          </a:bodyPr>
          <a:lstStyle/>
          <a:p>
            <a:pPr algn="r"/>
            <a:r>
              <a:rPr lang="en-US" sz="3300" b="1" dirty="0">
                <a:solidFill>
                  <a:srgbClr val="FFFF00"/>
                </a:solidFill>
              </a:rPr>
              <a:t>Responsibilities of the accreditation manager</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23AEAC8-38AD-4F1A-AC15-8E0CB61CDD5E}"/>
              </a:ext>
            </a:extLst>
          </p:cNvPr>
          <p:cNvSpPr>
            <a:spLocks noGrp="1"/>
          </p:cNvSpPr>
          <p:nvPr>
            <p:ph idx="1"/>
          </p:nvPr>
        </p:nvSpPr>
        <p:spPr>
          <a:xfrm>
            <a:off x="4979962" y="450166"/>
            <a:ext cx="6288260" cy="5852160"/>
          </a:xfrm>
        </p:spPr>
        <p:txBody>
          <a:bodyPr>
            <a:normAutofit/>
          </a:bodyPr>
          <a:lstStyle/>
          <a:p>
            <a:pPr lvl="1">
              <a:lnSpc>
                <a:spcPct val="90000"/>
              </a:lnSpc>
              <a:buClr>
                <a:srgbClr val="FF0000"/>
              </a:buClr>
              <a:buFont typeface="Wingdings" panose="05000000000000000000" pitchFamily="2" charset="2"/>
              <a:buChar char="Ø"/>
            </a:pPr>
            <a:r>
              <a:rPr lang="en-US" sz="4000" dirty="0">
                <a:solidFill>
                  <a:schemeClr val="tx1"/>
                </a:solidFill>
              </a:rPr>
              <a:t>Coordinates and facilitates accreditation assessments</a:t>
            </a:r>
          </a:p>
          <a:p>
            <a:pPr lvl="2">
              <a:lnSpc>
                <a:spcPct val="90000"/>
              </a:lnSpc>
              <a:buClr>
                <a:srgbClr val="FF0000"/>
              </a:buClr>
              <a:buFont typeface="Arial" panose="020B0604020202020204" pitchFamily="34" charset="0"/>
              <a:buChar char="•"/>
            </a:pPr>
            <a:r>
              <a:rPr lang="en-US" sz="4000" dirty="0">
                <a:solidFill>
                  <a:schemeClr val="tx1"/>
                </a:solidFill>
              </a:rPr>
              <a:t>Mock</a:t>
            </a:r>
          </a:p>
          <a:p>
            <a:pPr lvl="2">
              <a:lnSpc>
                <a:spcPct val="90000"/>
              </a:lnSpc>
              <a:buClr>
                <a:srgbClr val="FF0000"/>
              </a:buClr>
              <a:buFont typeface="Arial" panose="020B0604020202020204" pitchFamily="34" charset="0"/>
              <a:buChar char="•"/>
            </a:pPr>
            <a:r>
              <a:rPr lang="en-US" sz="4000" dirty="0">
                <a:solidFill>
                  <a:schemeClr val="tx1"/>
                </a:solidFill>
              </a:rPr>
              <a:t>On-site</a:t>
            </a:r>
          </a:p>
        </p:txBody>
      </p:sp>
    </p:spTree>
    <p:extLst>
      <p:ext uri="{BB962C8B-B14F-4D97-AF65-F5344CB8AC3E}">
        <p14:creationId xmlns:p14="http://schemas.microsoft.com/office/powerpoint/2010/main" val="1556076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writing on a chalkboard&#10;&#10;Description automatically generated">
            <a:extLst>
              <a:ext uri="{FF2B5EF4-FFF2-40B4-BE49-F238E27FC236}">
                <a16:creationId xmlns:a16="http://schemas.microsoft.com/office/drawing/2014/main" id="{EBA8C561-BBFA-03B8-2E55-7A5C498E6BF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7523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1A19049-4FE8-4A2F-AEED-CF53C86D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284E3-DCAC-5634-BAED-F7C05D5B935E}"/>
              </a:ext>
            </a:extLst>
          </p:cNvPr>
          <p:cNvSpPr>
            <a:spLocks noGrp="1"/>
          </p:cNvSpPr>
          <p:nvPr>
            <p:ph type="title"/>
          </p:nvPr>
        </p:nvSpPr>
        <p:spPr>
          <a:xfrm>
            <a:off x="4661860" y="4487332"/>
            <a:ext cx="5627258" cy="1507067"/>
          </a:xfrm>
        </p:spPr>
        <p:txBody>
          <a:bodyPr vert="horz" lIns="91440" tIns="45720" rIns="91440" bIns="45720" rtlCol="0">
            <a:normAutofit/>
          </a:bodyPr>
          <a:lstStyle/>
          <a:p>
            <a:r>
              <a:rPr lang="en-US" b="1" dirty="0">
                <a:solidFill>
                  <a:srgbClr val="FFFF00"/>
                </a:solidFill>
              </a:rPr>
              <a:t>Self-assessment of the agency</a:t>
            </a:r>
          </a:p>
        </p:txBody>
      </p:sp>
      <p:sp useBgFill="1">
        <p:nvSpPr>
          <p:cNvPr id="52" name="Snip Diagonal Corner Rectangle 15">
            <a:extLst>
              <a:ext uri="{FF2B5EF4-FFF2-40B4-BE49-F238E27FC236}">
                <a16:creationId xmlns:a16="http://schemas.microsoft.com/office/drawing/2014/main" id="{0EDFFA12-494E-4803-98D4-7815E65B9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5804"/>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pink letters&#10;&#10;Description automatically generated">
            <a:extLst>
              <a:ext uri="{FF2B5EF4-FFF2-40B4-BE49-F238E27FC236}">
                <a16:creationId xmlns:a16="http://schemas.microsoft.com/office/drawing/2014/main" id="{10E289D1-0020-E4F2-63DF-47A7D4125FAF}"/>
              </a:ext>
            </a:extLst>
          </p:cNvPr>
          <p:cNvPicPr>
            <a:picLocks noChangeAspect="1"/>
          </p:cNvPicPr>
          <p:nvPr/>
        </p:nvPicPr>
        <p:blipFill>
          <a:blip r:embed="rId2"/>
          <a:stretch>
            <a:fillRect/>
          </a:stretch>
        </p:blipFill>
        <p:spPr>
          <a:xfrm>
            <a:off x="1124712" y="2824911"/>
            <a:ext cx="2709870" cy="882938"/>
          </a:xfrm>
          <a:prstGeom prst="rect">
            <a:avLst/>
          </a:prstGeom>
        </p:spPr>
      </p:pic>
      <p:sp>
        <p:nvSpPr>
          <p:cNvPr id="3" name="Content Placeholder 2">
            <a:extLst>
              <a:ext uri="{FF2B5EF4-FFF2-40B4-BE49-F238E27FC236}">
                <a16:creationId xmlns:a16="http://schemas.microsoft.com/office/drawing/2014/main" id="{AE0C4C22-12B1-3AC7-0A3D-92D6901E4954}"/>
              </a:ext>
            </a:extLst>
          </p:cNvPr>
          <p:cNvSpPr>
            <a:spLocks noGrp="1"/>
          </p:cNvSpPr>
          <p:nvPr>
            <p:ph idx="1"/>
          </p:nvPr>
        </p:nvSpPr>
        <p:spPr>
          <a:xfrm>
            <a:off x="4661860" y="685800"/>
            <a:ext cx="6253792" cy="3615267"/>
          </a:xfrm>
        </p:spPr>
        <p:txBody>
          <a:bodyPr vert="horz" lIns="91440" tIns="45720" rIns="91440" bIns="45720" rtlCol="0">
            <a:normAutofit/>
          </a:bodyPr>
          <a:lstStyle/>
          <a:p>
            <a:pPr>
              <a:buClr>
                <a:srgbClr val="FF0000"/>
              </a:buClr>
              <a:buFont typeface="Wingdings" panose="05000000000000000000" pitchFamily="2" charset="2"/>
              <a:buChar char="Ø"/>
            </a:pPr>
            <a:r>
              <a:rPr lang="en-US" sz="2400" dirty="0">
                <a:solidFill>
                  <a:schemeClr val="bg1"/>
                </a:solidFill>
              </a:rPr>
              <a:t>The Longest phase of the Pennsylvania Law Enforcement Accreditation Program</a:t>
            </a:r>
          </a:p>
        </p:txBody>
      </p:sp>
      <p:grpSp>
        <p:nvGrpSpPr>
          <p:cNvPr id="54" name="Group 53">
            <a:extLst>
              <a:ext uri="{FF2B5EF4-FFF2-40B4-BE49-F238E27FC236}">
                <a16:creationId xmlns:a16="http://schemas.microsoft.com/office/drawing/2014/main" id="{4989EFA4-96C5-4503-8017-D2CE662EB8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55" name="Straight Connector 54">
              <a:extLst>
                <a:ext uri="{FF2B5EF4-FFF2-40B4-BE49-F238E27FC236}">
                  <a16:creationId xmlns:a16="http://schemas.microsoft.com/office/drawing/2014/main" id="{25584CC7-A97D-40E0-A760-FDBBBB7A62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2DB1AE3-1E93-4048-BB83-757A3C7940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4E88C92-A5AB-4421-B94D-85AA003BAA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857D1F43-6875-443D-A459-65454B3D81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289146B-3F32-4783-8CDB-4DAB8A8005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7720359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29" name="Picture 28" descr="A blue background with white text&#10;&#10;Description automatically generated">
            <a:extLst>
              <a:ext uri="{FF2B5EF4-FFF2-40B4-BE49-F238E27FC236}">
                <a16:creationId xmlns:a16="http://schemas.microsoft.com/office/drawing/2014/main" id="{BA8ECD9B-D7EE-8989-D115-CC5CE4AEC941}"/>
              </a:ext>
            </a:extLst>
          </p:cNvPr>
          <p:cNvPicPr>
            <a:picLocks noChangeAspect="1"/>
          </p:cNvPicPr>
          <p:nvPr/>
        </p:nvPicPr>
        <p:blipFill rotWithShape="1">
          <a:blip r:embed="rId2">
            <a:biLevel thresh="75000"/>
          </a:blip>
          <a:srcRect/>
          <a:stretch/>
        </p:blipFill>
        <p:spPr>
          <a:xfrm>
            <a:off x="20" y="10"/>
            <a:ext cx="12191980" cy="6857990"/>
          </a:xfrm>
          <a:prstGeom prst="rect">
            <a:avLst/>
          </a:prstGeom>
        </p:spPr>
      </p:pic>
    </p:spTree>
    <p:extLst>
      <p:ext uri="{BB962C8B-B14F-4D97-AF65-F5344CB8AC3E}">
        <p14:creationId xmlns:p14="http://schemas.microsoft.com/office/powerpoint/2010/main" val="1914315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E151F9-DB44-4B04-AAF1-5D4082D7CECD}"/>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Self- assessment </a:t>
            </a:r>
            <a:br>
              <a:rPr lang="en-US" sz="4000" b="1" dirty="0">
                <a:solidFill>
                  <a:srgbClr val="FFFF00"/>
                </a:solidFill>
              </a:rPr>
            </a:br>
            <a:r>
              <a:rPr lang="en-US" sz="4000" b="1" dirty="0">
                <a:solidFill>
                  <a:srgbClr val="FFFF00"/>
                </a:solidFill>
              </a:rPr>
              <a:t>of Agency</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40B1CD-168E-47E2-B99E-C9BB361E393C}"/>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3200" dirty="0">
                <a:solidFill>
                  <a:schemeClr val="tx1"/>
                </a:solidFill>
              </a:rPr>
              <a:t>Compares agency policy to standards</a:t>
            </a:r>
          </a:p>
          <a:p>
            <a:pPr lvl="2">
              <a:buClr>
                <a:srgbClr val="FF0000"/>
              </a:buClr>
              <a:buFont typeface="Wingdings" panose="05000000000000000000" pitchFamily="2" charset="2"/>
              <a:buChar char="§"/>
            </a:pPr>
            <a:r>
              <a:rPr lang="en-US" sz="3200" dirty="0">
                <a:solidFill>
                  <a:schemeClr val="tx1"/>
                </a:solidFill>
              </a:rPr>
              <a:t>Creation or revision of policies</a:t>
            </a:r>
          </a:p>
          <a:p>
            <a:pPr lvl="2">
              <a:buClr>
                <a:srgbClr val="FF0000"/>
              </a:buClr>
              <a:buFont typeface="Wingdings" panose="05000000000000000000" pitchFamily="2" charset="2"/>
              <a:buChar char="§"/>
            </a:pPr>
            <a:r>
              <a:rPr lang="en-US" sz="3200" dirty="0">
                <a:solidFill>
                  <a:schemeClr val="tx1"/>
                </a:solidFill>
              </a:rPr>
              <a:t>Training of personnel</a:t>
            </a:r>
          </a:p>
        </p:txBody>
      </p:sp>
    </p:spTree>
    <p:extLst>
      <p:ext uri="{BB962C8B-B14F-4D97-AF65-F5344CB8AC3E}">
        <p14:creationId xmlns:p14="http://schemas.microsoft.com/office/powerpoint/2010/main" val="26560549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E151F9-DB44-4B04-AAF1-5D4082D7CECD}"/>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Self- assessment </a:t>
            </a:r>
            <a:br>
              <a:rPr lang="en-US" sz="4000" b="1" dirty="0">
                <a:solidFill>
                  <a:srgbClr val="FFFF00"/>
                </a:solidFill>
              </a:rPr>
            </a:br>
            <a:r>
              <a:rPr lang="en-US" sz="4000" b="1" dirty="0">
                <a:solidFill>
                  <a:srgbClr val="FFFF00"/>
                </a:solidFill>
              </a:rPr>
              <a:t>of Agency</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40B1CD-168E-47E2-B99E-C9BB361E393C}"/>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3200" dirty="0">
                <a:solidFill>
                  <a:schemeClr val="tx1"/>
                </a:solidFill>
              </a:rPr>
              <a:t>Proofs of Compliance are gathered</a:t>
            </a:r>
          </a:p>
          <a:p>
            <a:pPr lvl="2">
              <a:buClr>
                <a:srgbClr val="FF0000"/>
              </a:buClr>
              <a:buFont typeface="Wingdings" panose="05000000000000000000" pitchFamily="2" charset="2"/>
              <a:buChar char="§"/>
            </a:pPr>
            <a:r>
              <a:rPr lang="en-US" sz="3200" dirty="0">
                <a:solidFill>
                  <a:schemeClr val="tx1"/>
                </a:solidFill>
              </a:rPr>
              <a:t>Forms</a:t>
            </a:r>
          </a:p>
          <a:p>
            <a:pPr lvl="2">
              <a:buClr>
                <a:srgbClr val="FF0000"/>
              </a:buClr>
              <a:buFont typeface="Wingdings" panose="05000000000000000000" pitchFamily="2" charset="2"/>
              <a:buChar char="§"/>
            </a:pPr>
            <a:r>
              <a:rPr lang="en-US" sz="3200" dirty="0">
                <a:solidFill>
                  <a:schemeClr val="tx1"/>
                </a:solidFill>
              </a:rPr>
              <a:t>Incident or Investigative Reports</a:t>
            </a:r>
          </a:p>
          <a:p>
            <a:pPr lvl="2">
              <a:buClr>
                <a:srgbClr val="FF0000"/>
              </a:buClr>
              <a:buFont typeface="Wingdings" panose="05000000000000000000" pitchFamily="2" charset="2"/>
              <a:buChar char="§"/>
            </a:pPr>
            <a:r>
              <a:rPr lang="en-US" sz="3200" dirty="0">
                <a:solidFill>
                  <a:schemeClr val="tx1"/>
                </a:solidFill>
              </a:rPr>
              <a:t>Observation</a:t>
            </a:r>
          </a:p>
        </p:txBody>
      </p:sp>
    </p:spTree>
    <p:extLst>
      <p:ext uri="{BB962C8B-B14F-4D97-AF65-F5344CB8AC3E}">
        <p14:creationId xmlns:p14="http://schemas.microsoft.com/office/powerpoint/2010/main" val="3726080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90FE681-1E05-478A-89DC-5F7AB37C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E151F9-DB44-4B04-AAF1-5D4082D7CECD}"/>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Self- assessment </a:t>
            </a:r>
            <a:br>
              <a:rPr lang="en-US" sz="4000" b="1" dirty="0">
                <a:solidFill>
                  <a:srgbClr val="FFFF00"/>
                </a:solidFill>
              </a:rPr>
            </a:br>
            <a:r>
              <a:rPr lang="en-US" sz="4000" b="1" dirty="0">
                <a:solidFill>
                  <a:srgbClr val="FFFF00"/>
                </a:solidFill>
              </a:rPr>
              <a:t>of Agency</a:t>
            </a:r>
          </a:p>
        </p:txBody>
      </p:sp>
      <p:cxnSp>
        <p:nvCxnSpPr>
          <p:cNvPr id="10" name="Straight Connector 9">
            <a:extLst>
              <a:ext uri="{FF2B5EF4-FFF2-40B4-BE49-F238E27FC236}">
                <a16:creationId xmlns:a16="http://schemas.microsoft.com/office/drawing/2014/main" id="{2E2F21DC-5F0E-42CF-B89C-C1E25E175C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240B1CD-168E-47E2-B99E-C9BB361E393C}"/>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3200" dirty="0">
                <a:solidFill>
                  <a:schemeClr val="tx1"/>
                </a:solidFill>
              </a:rPr>
              <a:t>Mock Accreditation Assessment</a:t>
            </a:r>
          </a:p>
          <a:p>
            <a:pPr lvl="2">
              <a:buClr>
                <a:srgbClr val="FF0000"/>
              </a:buClr>
              <a:buFont typeface="Wingdings" panose="05000000000000000000" pitchFamily="2" charset="2"/>
              <a:buChar char="§"/>
            </a:pPr>
            <a:r>
              <a:rPr lang="en-US" sz="3200" dirty="0">
                <a:solidFill>
                  <a:schemeClr val="tx1"/>
                </a:solidFill>
              </a:rPr>
              <a:t>Determines readiness for accreditation assessment</a:t>
            </a:r>
          </a:p>
        </p:txBody>
      </p:sp>
    </p:spTree>
    <p:extLst>
      <p:ext uri="{BB962C8B-B14F-4D97-AF65-F5344CB8AC3E}">
        <p14:creationId xmlns:p14="http://schemas.microsoft.com/office/powerpoint/2010/main" val="4230962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6DCB64DE-FB3A-4D83-9241-A0D2682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FF5F9-C031-F7F4-98B4-5E11026D10B0}"/>
              </a:ext>
            </a:extLst>
          </p:cNvPr>
          <p:cNvSpPr>
            <a:spLocks noGrp="1"/>
          </p:cNvSpPr>
          <p:nvPr>
            <p:ph type="title"/>
          </p:nvPr>
        </p:nvSpPr>
        <p:spPr>
          <a:xfrm>
            <a:off x="665640" y="4414687"/>
            <a:ext cx="10250013" cy="1233251"/>
          </a:xfrm>
        </p:spPr>
        <p:txBody>
          <a:bodyPr vert="horz" lIns="91440" tIns="45720" rIns="91440" bIns="45720" rtlCol="0" anchor="b">
            <a:normAutofit fontScale="90000"/>
          </a:bodyPr>
          <a:lstStyle/>
          <a:p>
            <a:pPr>
              <a:lnSpc>
                <a:spcPct val="90000"/>
              </a:lnSpc>
            </a:pPr>
            <a:r>
              <a:rPr lang="en-US" sz="4400" b="1" dirty="0">
                <a:solidFill>
                  <a:srgbClr val="FFFF00"/>
                </a:solidFill>
              </a:rPr>
              <a:t>Pennsylvania Law Enforcement Accreditation program</a:t>
            </a:r>
          </a:p>
        </p:txBody>
      </p:sp>
      <p:sp>
        <p:nvSpPr>
          <p:cNvPr id="8" name="Text Placeholder 7">
            <a:extLst>
              <a:ext uri="{FF2B5EF4-FFF2-40B4-BE49-F238E27FC236}">
                <a16:creationId xmlns:a16="http://schemas.microsoft.com/office/drawing/2014/main" id="{22A44CC3-9FB2-FC69-E58F-A511A5BA7F2F}"/>
              </a:ext>
            </a:extLst>
          </p:cNvPr>
          <p:cNvSpPr>
            <a:spLocks noGrp="1"/>
          </p:cNvSpPr>
          <p:nvPr>
            <p:ph type="body" idx="1"/>
          </p:nvPr>
        </p:nvSpPr>
        <p:spPr>
          <a:xfrm>
            <a:off x="668815" y="5627137"/>
            <a:ext cx="10250011" cy="462967"/>
          </a:xfrm>
        </p:spPr>
        <p:txBody>
          <a:bodyPr vert="horz" lIns="91440" tIns="45720" rIns="91440" bIns="45720" rtlCol="0" anchor="t">
            <a:normAutofit/>
          </a:bodyPr>
          <a:lstStyle/>
          <a:p>
            <a:r>
              <a:rPr lang="en-US" sz="2100" b="1" dirty="0">
                <a:solidFill>
                  <a:schemeClr val="bg1"/>
                </a:solidFill>
              </a:rPr>
              <a:t>PENNSYLVANIA LAW ENFORCEMENT  COMMISSION</a:t>
            </a:r>
          </a:p>
        </p:txBody>
      </p:sp>
      <p:sp useBgFill="1">
        <p:nvSpPr>
          <p:cNvPr id="25" name="Snip Diagonal Corner Rectangle 6">
            <a:extLst>
              <a:ext uri="{FF2B5EF4-FFF2-40B4-BE49-F238E27FC236}">
                <a16:creationId xmlns:a16="http://schemas.microsoft.com/office/drawing/2014/main" id="{5E94C64B-831C-45FA-B484-591F4D57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02" y="606367"/>
            <a:ext cx="10948124" cy="3546637"/>
          </a:xfrm>
          <a:prstGeom prst="snip2DiagRect">
            <a:avLst>
              <a:gd name="adj1" fmla="val 13628"/>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sign&#10;&#10;Description automatically generated">
            <a:extLst>
              <a:ext uri="{FF2B5EF4-FFF2-40B4-BE49-F238E27FC236}">
                <a16:creationId xmlns:a16="http://schemas.microsoft.com/office/drawing/2014/main" id="{3493286B-2E68-C32F-9DC7-5C265A12B420}"/>
              </a:ext>
            </a:extLst>
          </p:cNvPr>
          <p:cNvPicPr>
            <a:picLocks noChangeAspect="1"/>
          </p:cNvPicPr>
          <p:nvPr/>
        </p:nvPicPr>
        <p:blipFill>
          <a:blip r:embed="rId2"/>
          <a:stretch>
            <a:fillRect/>
          </a:stretch>
        </p:blipFill>
        <p:spPr>
          <a:xfrm>
            <a:off x="1509358" y="1105355"/>
            <a:ext cx="9141858" cy="2559720"/>
          </a:xfrm>
          <a:prstGeom prst="rect">
            <a:avLst/>
          </a:prstGeom>
        </p:spPr>
      </p:pic>
      <p:grpSp>
        <p:nvGrpSpPr>
          <p:cNvPr id="27" name="Group 26">
            <a:extLst>
              <a:ext uri="{FF2B5EF4-FFF2-40B4-BE49-F238E27FC236}">
                <a16:creationId xmlns:a16="http://schemas.microsoft.com/office/drawing/2014/main" id="{AC96E397-7705-43C9-AC81-FA8EF1951D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8" name="Straight Connector 27">
              <a:extLst>
                <a:ext uri="{FF2B5EF4-FFF2-40B4-BE49-F238E27FC236}">
                  <a16:creationId xmlns:a16="http://schemas.microsoft.com/office/drawing/2014/main" id="{F3610BCA-0EBE-4357-AAC0-13841E7C54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60E1E24-3D98-4A53-A3AD-CBD84D94FA2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67E51D9-454B-4095-9718-C6B1CDED97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A8E8BDB-294C-4025-A6C1-2FFDDA36F86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A0D27BDE-F887-4341-B91A-3145A6142E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9116827"/>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29448D9-8F1D-4CFE-93BA-E0272F0DB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976CC8-73A2-460F-9520-C588AD13721A}"/>
              </a:ext>
            </a:extLst>
          </p:cNvPr>
          <p:cNvSpPr>
            <a:spLocks noGrp="1"/>
          </p:cNvSpPr>
          <p:nvPr>
            <p:ph type="title"/>
          </p:nvPr>
        </p:nvSpPr>
        <p:spPr>
          <a:xfrm>
            <a:off x="684212" y="4487332"/>
            <a:ext cx="7543800" cy="1507067"/>
          </a:xfrm>
        </p:spPr>
        <p:txBody>
          <a:bodyPr>
            <a:normAutofit/>
          </a:bodyPr>
          <a:lstStyle/>
          <a:p>
            <a:r>
              <a:rPr lang="en-US" b="1" dirty="0">
                <a:solidFill>
                  <a:srgbClr val="FFFF00"/>
                </a:solidFill>
              </a:rPr>
              <a:t>Manuals</a:t>
            </a:r>
          </a:p>
        </p:txBody>
      </p:sp>
      <p:pic>
        <p:nvPicPr>
          <p:cNvPr id="6" name="Picture 5" descr="A stack of books&#10;&#10;Description automatically generated with low confidence">
            <a:extLst>
              <a:ext uri="{FF2B5EF4-FFF2-40B4-BE49-F238E27FC236}">
                <a16:creationId xmlns:a16="http://schemas.microsoft.com/office/drawing/2014/main" id="{64D1B3F0-020A-4ADF-ADD9-F43FAACD006E}"/>
              </a:ext>
            </a:extLst>
          </p:cNvPr>
          <p:cNvPicPr>
            <a:picLocks noChangeAspect="1"/>
          </p:cNvPicPr>
          <p:nvPr/>
        </p:nvPicPr>
        <p:blipFill rotWithShape="1">
          <a:blip r:embed="rId2"/>
          <a:srcRect l="11379" r="23723"/>
          <a:stretch/>
        </p:blipFill>
        <p:spPr>
          <a:xfrm>
            <a:off x="8820603" y="10"/>
            <a:ext cx="3371397" cy="6857990"/>
          </a:xfrm>
          <a:prstGeom prst="rect">
            <a:avLst/>
          </a:prstGeom>
          <a:effectLst>
            <a:innerShdw blurRad="57150" dist="38100" dir="14460000">
              <a:prstClr val="black">
                <a:alpha val="70000"/>
              </a:prstClr>
            </a:innerShdw>
          </a:effectLst>
        </p:spPr>
      </p:pic>
      <p:grpSp>
        <p:nvGrpSpPr>
          <p:cNvPr id="25" name="Group 24">
            <a:extLst>
              <a:ext uri="{FF2B5EF4-FFF2-40B4-BE49-F238E27FC236}">
                <a16:creationId xmlns:a16="http://schemas.microsoft.com/office/drawing/2014/main" id="{94749DEA-AC6C-4834-A330-03A1796B89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id="{20CBC5D1-BAF0-454E-9D7C-68370AA954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8ABB9F45-32F7-4915-A94F-F1E34B32DED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4EA6F09-00FD-4C50-A2DF-D0B1CC4C9AB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B8B975B-2618-4734-A401-FAB74519010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EF4B123-0577-4F10-986B-6BD86396AB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18" name="Content Placeholder 2">
            <a:extLst>
              <a:ext uri="{FF2B5EF4-FFF2-40B4-BE49-F238E27FC236}">
                <a16:creationId xmlns:a16="http://schemas.microsoft.com/office/drawing/2014/main" id="{28AA96E0-7169-46A8-9A5F-EA46E8FF3386}"/>
              </a:ext>
            </a:extLst>
          </p:cNvPr>
          <p:cNvGraphicFramePr>
            <a:graphicFrameLocks noGrp="1"/>
          </p:cNvGraphicFramePr>
          <p:nvPr>
            <p:ph idx="1"/>
            <p:extLst>
              <p:ext uri="{D42A27DB-BD31-4B8C-83A1-F6EECF244321}">
                <p14:modId xmlns:p14="http://schemas.microsoft.com/office/powerpoint/2010/main" val="1171740452"/>
              </p:ext>
            </p:extLst>
          </p:nvPr>
        </p:nvGraphicFramePr>
        <p:xfrm>
          <a:off x="684211" y="685800"/>
          <a:ext cx="7493137" cy="36152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1403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red stamp with text&#10;&#10;Description automatically generated">
            <a:extLst>
              <a:ext uri="{FF2B5EF4-FFF2-40B4-BE49-F238E27FC236}">
                <a16:creationId xmlns:a16="http://schemas.microsoft.com/office/drawing/2014/main" id="{A5EC6E38-64D4-B820-3248-ED7BEB761D32}"/>
              </a:ext>
            </a:extLst>
          </p:cNvPr>
          <p:cNvPicPr>
            <a:picLocks noChangeAspect="1"/>
          </p:cNvPicPr>
          <p:nvPr/>
        </p:nvPicPr>
        <p:blipFill rotWithShape="1">
          <a:blip r:embed="rId2">
            <a:alphaModFix amt="35000"/>
          </a:blip>
          <a:srcRect t="4894" b="4013"/>
          <a:stretch/>
        </p:blipFill>
        <p:spPr>
          <a:xfrm>
            <a:off x="3174" y="10"/>
            <a:ext cx="12192000" cy="6857990"/>
          </a:xfrm>
          <a:prstGeom prst="rect">
            <a:avLst/>
          </a:prstGeom>
        </p:spPr>
      </p:pic>
      <p:sp>
        <p:nvSpPr>
          <p:cNvPr id="2" name="Title 1">
            <a:extLst>
              <a:ext uri="{FF2B5EF4-FFF2-40B4-BE49-F238E27FC236}">
                <a16:creationId xmlns:a16="http://schemas.microsoft.com/office/drawing/2014/main" id="{6B9AB157-AFBC-18D1-2AA5-9DC21E24F979}"/>
              </a:ext>
            </a:extLst>
          </p:cNvPr>
          <p:cNvSpPr>
            <a:spLocks noGrp="1"/>
          </p:cNvSpPr>
          <p:nvPr>
            <p:ph type="title"/>
          </p:nvPr>
        </p:nvSpPr>
        <p:spPr>
          <a:xfrm>
            <a:off x="684212" y="4487332"/>
            <a:ext cx="8534400" cy="1507067"/>
          </a:xfrm>
        </p:spPr>
        <p:txBody>
          <a:bodyPr>
            <a:normAutofit/>
          </a:bodyPr>
          <a:lstStyle/>
          <a:p>
            <a:r>
              <a:rPr lang="en-US" sz="4400" b="1" dirty="0">
                <a:solidFill>
                  <a:srgbClr val="FFFF00"/>
                </a:solidFill>
              </a:rPr>
              <a:t>Focus areas</a:t>
            </a:r>
          </a:p>
        </p:txBody>
      </p:sp>
      <p:sp>
        <p:nvSpPr>
          <p:cNvPr id="9" name="Content Placeholder 8">
            <a:extLst>
              <a:ext uri="{FF2B5EF4-FFF2-40B4-BE49-F238E27FC236}">
                <a16:creationId xmlns:a16="http://schemas.microsoft.com/office/drawing/2014/main" id="{F30389AB-E535-FD8E-9466-15665FB9B2CA}"/>
              </a:ext>
            </a:extLst>
          </p:cNvPr>
          <p:cNvSpPr>
            <a:spLocks noGrp="1"/>
          </p:cNvSpPr>
          <p:nvPr>
            <p:ph idx="1"/>
          </p:nvPr>
        </p:nvSpPr>
        <p:spPr>
          <a:xfrm>
            <a:off x="684212" y="685800"/>
            <a:ext cx="8534400" cy="3615267"/>
          </a:xfrm>
        </p:spPr>
        <p:txBody>
          <a:bodyPr>
            <a:normAutofit/>
          </a:bodyPr>
          <a:lstStyle/>
          <a:p>
            <a:pPr>
              <a:buClr>
                <a:srgbClr val="FF0000"/>
              </a:buClr>
              <a:buFont typeface="Wingdings" panose="05000000000000000000" pitchFamily="2" charset="2"/>
              <a:buChar char="Ø"/>
            </a:pPr>
            <a:r>
              <a:rPr lang="en-US" sz="4800" dirty="0">
                <a:solidFill>
                  <a:schemeClr val="tx1"/>
                </a:solidFill>
              </a:rPr>
              <a:t>Administration Manual</a:t>
            </a:r>
          </a:p>
          <a:p>
            <a:pPr>
              <a:buClr>
                <a:srgbClr val="FF0000"/>
              </a:buClr>
              <a:buFont typeface="Wingdings" panose="05000000000000000000" pitchFamily="2" charset="2"/>
              <a:buChar char="Ø"/>
            </a:pPr>
            <a:r>
              <a:rPr lang="en-US" sz="4800" dirty="0">
                <a:solidFill>
                  <a:schemeClr val="tx1"/>
                </a:solidFill>
              </a:rPr>
              <a:t>Standards Manual</a:t>
            </a:r>
          </a:p>
        </p:txBody>
      </p:sp>
    </p:spTree>
    <p:extLst>
      <p:ext uri="{BB962C8B-B14F-4D97-AF65-F5344CB8AC3E}">
        <p14:creationId xmlns:p14="http://schemas.microsoft.com/office/powerpoint/2010/main" val="12839625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56CB-83B2-C536-48A3-A88F3223D27F}"/>
              </a:ext>
            </a:extLst>
          </p:cNvPr>
          <p:cNvSpPr>
            <a:spLocks noGrp="1"/>
          </p:cNvSpPr>
          <p:nvPr>
            <p:ph type="title"/>
          </p:nvPr>
        </p:nvSpPr>
        <p:spPr>
          <a:xfrm>
            <a:off x="684211" y="4487332"/>
            <a:ext cx="9917527" cy="1507067"/>
          </a:xfrm>
        </p:spPr>
        <p:txBody>
          <a:bodyPr>
            <a:normAutofit/>
          </a:bodyPr>
          <a:lstStyle/>
          <a:p>
            <a:r>
              <a:rPr lang="en-US" sz="4000" b="1" dirty="0">
                <a:solidFill>
                  <a:srgbClr val="FFFF00"/>
                </a:solidFill>
              </a:rPr>
              <a:t>Administrative manual</a:t>
            </a:r>
          </a:p>
        </p:txBody>
      </p:sp>
      <p:sp>
        <p:nvSpPr>
          <p:cNvPr id="3" name="Content Placeholder 2">
            <a:extLst>
              <a:ext uri="{FF2B5EF4-FFF2-40B4-BE49-F238E27FC236}">
                <a16:creationId xmlns:a16="http://schemas.microsoft.com/office/drawing/2014/main" id="{8669AF16-1F51-506A-6CD4-B26CAE913E92}"/>
              </a:ext>
            </a:extLst>
          </p:cNvPr>
          <p:cNvSpPr>
            <a:spLocks noGrp="1"/>
          </p:cNvSpPr>
          <p:nvPr>
            <p:ph idx="1"/>
          </p:nvPr>
        </p:nvSpPr>
        <p:spPr>
          <a:xfrm>
            <a:off x="684212" y="685800"/>
            <a:ext cx="9824762" cy="3615267"/>
          </a:xfrm>
        </p:spPr>
        <p:txBody>
          <a:bodyPr>
            <a:normAutofit/>
          </a:bodyPr>
          <a:lstStyle/>
          <a:p>
            <a:pPr>
              <a:buClr>
                <a:srgbClr val="FF0000"/>
              </a:buClr>
              <a:buFont typeface="Wingdings" panose="05000000000000000000" pitchFamily="2" charset="2"/>
              <a:buChar char="Ø"/>
            </a:pPr>
            <a:r>
              <a:rPr lang="en-US" sz="3600" dirty="0">
                <a:solidFill>
                  <a:schemeClr val="tx1"/>
                </a:solidFill>
              </a:rPr>
              <a:t>Outlines the “rules and regulations” of the Pennsylvania Law Enforcement Accreditation Program</a:t>
            </a:r>
          </a:p>
        </p:txBody>
      </p:sp>
    </p:spTree>
    <p:extLst>
      <p:ext uri="{BB962C8B-B14F-4D97-AF65-F5344CB8AC3E}">
        <p14:creationId xmlns:p14="http://schemas.microsoft.com/office/powerpoint/2010/main" val="160639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D39E5A6-29B1-7974-F0AF-F92EEB3264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55F8AAA-FDA1-5748-F227-ADA152295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7AA3F9-5DDF-3D5E-081E-652F03192685}"/>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Chapter 1 </a:t>
            </a:r>
            <a:r>
              <a:rPr lang="en-US" sz="4000" b="1" dirty="0">
                <a:solidFill>
                  <a:srgbClr val="FF0000"/>
                </a:solidFill>
              </a:rPr>
              <a:t>–</a:t>
            </a:r>
            <a:r>
              <a:rPr lang="en-US" sz="4000" b="1" dirty="0">
                <a:solidFill>
                  <a:srgbClr val="FFFF00"/>
                </a:solidFill>
              </a:rPr>
              <a:t> </a:t>
            </a:r>
            <a:br>
              <a:rPr lang="en-US" sz="4000" b="1" dirty="0">
                <a:solidFill>
                  <a:srgbClr val="FFFF00"/>
                </a:solidFill>
              </a:rPr>
            </a:br>
            <a:r>
              <a:rPr lang="en-US" sz="4000" b="1" dirty="0"/>
              <a:t>Initial steps</a:t>
            </a:r>
          </a:p>
        </p:txBody>
      </p:sp>
      <p:cxnSp>
        <p:nvCxnSpPr>
          <p:cNvPr id="10" name="Straight Connector 9">
            <a:extLst>
              <a:ext uri="{FF2B5EF4-FFF2-40B4-BE49-F238E27FC236}">
                <a16:creationId xmlns:a16="http://schemas.microsoft.com/office/drawing/2014/main" id="{D74E8F97-8595-0C99-B903-B51B9E92016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F18ACB-5D36-AF0A-132F-4933BAF1BC42}"/>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Designate an Accreditation Manager</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Expect Agency Change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Accreditation Manager Training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Letter of Intent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Application Fee and Annual Program Maintenance Fee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Notification of Personnel</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Join the Pennsylvania Police Accreditation Coalition (PPAC) </a:t>
            </a:r>
          </a:p>
        </p:txBody>
      </p:sp>
    </p:spTree>
    <p:extLst>
      <p:ext uri="{BB962C8B-B14F-4D97-AF65-F5344CB8AC3E}">
        <p14:creationId xmlns:p14="http://schemas.microsoft.com/office/powerpoint/2010/main" val="4034327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9C8987F-11D8-BA87-8D81-FE3E30AB9F9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40EE3C-3B11-17D3-C5F6-C75A3D5BB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E37B17-316C-166C-96F7-91813D93CE29}"/>
              </a:ext>
            </a:extLst>
          </p:cNvPr>
          <p:cNvSpPr>
            <a:spLocks noGrp="1"/>
          </p:cNvSpPr>
          <p:nvPr>
            <p:ph type="title"/>
          </p:nvPr>
        </p:nvSpPr>
        <p:spPr>
          <a:xfrm>
            <a:off x="684212" y="685799"/>
            <a:ext cx="3747111" cy="4892040"/>
          </a:xfrm>
        </p:spPr>
        <p:txBody>
          <a:bodyPr>
            <a:normAutofit/>
          </a:bodyPr>
          <a:lstStyle/>
          <a:p>
            <a:pPr algn="r"/>
            <a:r>
              <a:rPr lang="en-US" b="1" dirty="0">
                <a:solidFill>
                  <a:srgbClr val="FFFF00"/>
                </a:solidFill>
              </a:rPr>
              <a:t>Chapter 2 </a:t>
            </a:r>
            <a:r>
              <a:rPr lang="en-US" b="1" dirty="0">
                <a:solidFill>
                  <a:srgbClr val="FF0000"/>
                </a:solidFill>
              </a:rPr>
              <a:t>–</a:t>
            </a:r>
            <a:br>
              <a:rPr lang="en-US" b="1" dirty="0">
                <a:solidFill>
                  <a:srgbClr val="FFFF00"/>
                </a:solidFill>
              </a:rPr>
            </a:br>
            <a:r>
              <a:rPr lang="en-US" b="1" dirty="0"/>
              <a:t>Organization</a:t>
            </a:r>
          </a:p>
        </p:txBody>
      </p:sp>
      <p:cxnSp>
        <p:nvCxnSpPr>
          <p:cNvPr id="10" name="Straight Connector 9">
            <a:extLst>
              <a:ext uri="{FF2B5EF4-FFF2-40B4-BE49-F238E27FC236}">
                <a16:creationId xmlns:a16="http://schemas.microsoft.com/office/drawing/2014/main" id="{E8818F6D-E6D9-463D-9F17-AEFF4C8C4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656BA3-6D24-D7E1-5F65-06B15395CA87}"/>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3200" dirty="0">
                <a:solidFill>
                  <a:schemeClr val="tx1"/>
                </a:solidFill>
              </a:rPr>
              <a:t>Organization of Files</a:t>
            </a:r>
          </a:p>
          <a:p>
            <a:pPr lvl="2">
              <a:buClr>
                <a:srgbClr val="FF0000"/>
              </a:buClr>
              <a:buFont typeface="Wingdings" panose="05000000000000000000" pitchFamily="2" charset="2"/>
              <a:buChar char="§"/>
            </a:pPr>
            <a:r>
              <a:rPr lang="en-US" sz="3200" dirty="0">
                <a:solidFill>
                  <a:schemeClr val="tx1"/>
                </a:solidFill>
              </a:rPr>
              <a:t>Electronic</a:t>
            </a:r>
          </a:p>
        </p:txBody>
      </p:sp>
    </p:spTree>
    <p:extLst>
      <p:ext uri="{BB962C8B-B14F-4D97-AF65-F5344CB8AC3E}">
        <p14:creationId xmlns:p14="http://schemas.microsoft.com/office/powerpoint/2010/main" val="1004859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10998248-14F0-020C-E70A-41DE4D6CD8BF}"/>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3BBDBB1-56F3-A9A1-DE97-856C6D604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8AE418-56A7-4E45-91AE-2F02CBE50AD4}"/>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Chapter 3 </a:t>
            </a:r>
            <a:r>
              <a:rPr lang="en-US" sz="4000" b="1" dirty="0">
                <a:solidFill>
                  <a:srgbClr val="FF0000"/>
                </a:solidFill>
              </a:rPr>
              <a:t>–</a:t>
            </a:r>
            <a:br>
              <a:rPr lang="en-US" sz="4000" b="1" dirty="0">
                <a:solidFill>
                  <a:srgbClr val="FFFF00"/>
                </a:solidFill>
              </a:rPr>
            </a:br>
            <a:r>
              <a:rPr lang="en-US" sz="4000" b="1" dirty="0"/>
              <a:t>Standards</a:t>
            </a:r>
          </a:p>
        </p:txBody>
      </p:sp>
      <p:cxnSp>
        <p:nvCxnSpPr>
          <p:cNvPr id="10" name="Straight Connector 9">
            <a:extLst>
              <a:ext uri="{FF2B5EF4-FFF2-40B4-BE49-F238E27FC236}">
                <a16:creationId xmlns:a16="http://schemas.microsoft.com/office/drawing/2014/main" id="{DDC747F7-7279-33A5-3C67-87348290D9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CD659A2-5339-AD3B-693E-A3E4162CE406}"/>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Standard Categories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Numbering System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Components of the Standard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Standards Containing the Word “If”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Observation Only Files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Standards Not Applicable to Agency</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Waiver from Standard Compliance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Sample Assessment</a:t>
            </a:r>
          </a:p>
        </p:txBody>
      </p:sp>
    </p:spTree>
    <p:extLst>
      <p:ext uri="{BB962C8B-B14F-4D97-AF65-F5344CB8AC3E}">
        <p14:creationId xmlns:p14="http://schemas.microsoft.com/office/powerpoint/2010/main" val="908006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The Three Different Ways that Adults Learn – The Learning Exchange">
            <a:extLst>
              <a:ext uri="{FF2B5EF4-FFF2-40B4-BE49-F238E27FC236}">
                <a16:creationId xmlns:a16="http://schemas.microsoft.com/office/drawing/2014/main" id="{8F998D85-A6FF-4184-5722-9B30388EBE7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480" y="1431391"/>
            <a:ext cx="10607040" cy="3665499"/>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744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2F6F3E19-CCD0-8CF0-4ADF-D4312D35F16C}"/>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914764-4B4A-8D16-BFA3-817E37827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2C5AFB4-F656-827D-5FB5-2FEB1777ED3E}"/>
              </a:ext>
            </a:extLst>
          </p:cNvPr>
          <p:cNvSpPr>
            <a:spLocks noGrp="1"/>
          </p:cNvSpPr>
          <p:nvPr>
            <p:ph type="title"/>
          </p:nvPr>
        </p:nvSpPr>
        <p:spPr>
          <a:xfrm>
            <a:off x="684212" y="685799"/>
            <a:ext cx="3747111" cy="4892040"/>
          </a:xfrm>
        </p:spPr>
        <p:txBody>
          <a:bodyPr>
            <a:normAutofit fontScale="90000"/>
          </a:bodyPr>
          <a:lstStyle/>
          <a:p>
            <a:pPr algn="r"/>
            <a:r>
              <a:rPr lang="en-US" sz="4000" b="1" dirty="0">
                <a:solidFill>
                  <a:srgbClr val="FFFF00"/>
                </a:solidFill>
              </a:rPr>
              <a:t>Chapter 4 </a:t>
            </a:r>
            <a:r>
              <a:rPr lang="en-US" sz="4000" b="1" dirty="0">
                <a:solidFill>
                  <a:srgbClr val="FF0000"/>
                </a:solidFill>
              </a:rPr>
              <a:t>–</a:t>
            </a:r>
            <a:r>
              <a:rPr lang="en-US" sz="4000" b="1" dirty="0">
                <a:solidFill>
                  <a:srgbClr val="FFFF00"/>
                </a:solidFill>
              </a:rPr>
              <a:t> </a:t>
            </a:r>
            <a:br>
              <a:rPr lang="en-US" sz="4000" b="1" dirty="0">
                <a:solidFill>
                  <a:srgbClr val="FFFF00"/>
                </a:solidFill>
              </a:rPr>
            </a:br>
            <a:r>
              <a:rPr lang="en-US" sz="4000" b="1" dirty="0"/>
              <a:t>Managing, controlling, and Proving Compliance with standards </a:t>
            </a:r>
          </a:p>
        </p:txBody>
      </p:sp>
      <p:cxnSp>
        <p:nvCxnSpPr>
          <p:cNvPr id="10" name="Straight Connector 9">
            <a:extLst>
              <a:ext uri="{FF2B5EF4-FFF2-40B4-BE49-F238E27FC236}">
                <a16:creationId xmlns:a16="http://schemas.microsoft.com/office/drawing/2014/main" id="{E28AFBB2-8BBC-7110-5F6A-9AC9EAEB5C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56A50E8-63B7-8BD8-FC44-76F667FE3D70}"/>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Create and Implement a Tracking System</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Self-Assessment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Cross Compliance and Reference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Compile Supportive Documentation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Train Agency Personnel in Policy Changes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Additions/Updates to Standards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PLEAC/CALEA Dual Accredited Agency </a:t>
            </a:r>
          </a:p>
        </p:txBody>
      </p:sp>
    </p:spTree>
    <p:extLst>
      <p:ext uri="{BB962C8B-B14F-4D97-AF65-F5344CB8AC3E}">
        <p14:creationId xmlns:p14="http://schemas.microsoft.com/office/powerpoint/2010/main" val="36729863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7A9464D-29B3-99DD-13AF-05C58AB87C0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C4EF44-61FF-808E-EC93-3BB3EFA62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256024-4A71-A1D6-A7F7-857AC1D2E2D8}"/>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Chapter 5 </a:t>
            </a:r>
            <a:r>
              <a:rPr lang="en-US" sz="4000" b="1" dirty="0">
                <a:solidFill>
                  <a:srgbClr val="FF0000"/>
                </a:solidFill>
              </a:rPr>
              <a:t>–</a:t>
            </a:r>
            <a:br>
              <a:rPr lang="en-US" sz="4000" b="1" dirty="0">
                <a:solidFill>
                  <a:srgbClr val="FFFF00"/>
                </a:solidFill>
              </a:rPr>
            </a:br>
            <a:r>
              <a:rPr lang="en-US" sz="4000" b="1" dirty="0"/>
              <a:t>Preparing for and conducting a mock on-site assessment </a:t>
            </a:r>
          </a:p>
        </p:txBody>
      </p:sp>
      <p:cxnSp>
        <p:nvCxnSpPr>
          <p:cNvPr id="10" name="Straight Connector 9">
            <a:extLst>
              <a:ext uri="{FF2B5EF4-FFF2-40B4-BE49-F238E27FC236}">
                <a16:creationId xmlns:a16="http://schemas.microsoft.com/office/drawing/2014/main" id="{554BB737-0B23-EDBF-6D39-B1F24BF63C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A3057B9-33DD-2E42-07A7-69F03013B3BB}"/>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3200" kern="100" dirty="0">
                <a:solidFill>
                  <a:schemeClr val="tx1"/>
                </a:solidFill>
                <a:effectLst/>
                <a:ea typeface="Aptos" panose="020B0004020202020204" pitchFamily="34" charset="0"/>
                <a:cs typeface="Times New Roman" panose="02020603050405020304" pitchFamily="18" charset="0"/>
              </a:rPr>
              <a:t>Utilization of a Mock Assessment </a:t>
            </a:r>
            <a:endParaRPr lang="en-US" sz="32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3200" kern="100" dirty="0">
                <a:solidFill>
                  <a:schemeClr val="tx1"/>
                </a:solidFill>
                <a:effectLst/>
                <a:ea typeface="Aptos" panose="020B0004020202020204" pitchFamily="34" charset="0"/>
                <a:cs typeface="Times New Roman" panose="02020603050405020304" pitchFamily="18" charset="0"/>
              </a:rPr>
              <a:t>Schedule and Host a Mock Assessment </a:t>
            </a:r>
            <a:endParaRPr lang="en-US" sz="32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3200" kern="100" dirty="0">
                <a:solidFill>
                  <a:schemeClr val="tx1"/>
                </a:solidFill>
                <a:effectLst/>
                <a:ea typeface="Aptos" panose="020B0004020202020204" pitchFamily="34" charset="0"/>
                <a:cs typeface="Times New Roman" panose="02020603050405020304" pitchFamily="18" charset="0"/>
              </a:rPr>
              <a:t>Review Mock Team Findings and Make Amendments </a:t>
            </a:r>
            <a:endParaRPr lang="en-US" sz="32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3200" kern="100" dirty="0">
                <a:solidFill>
                  <a:schemeClr val="tx1"/>
                </a:solidFill>
                <a:effectLst/>
                <a:ea typeface="Aptos" panose="020B0004020202020204" pitchFamily="34" charset="0"/>
                <a:cs typeface="Times New Roman" panose="02020603050405020304" pitchFamily="18" charset="0"/>
              </a:rPr>
              <a:t>Retrain Employees </a:t>
            </a:r>
          </a:p>
        </p:txBody>
      </p:sp>
    </p:spTree>
    <p:extLst>
      <p:ext uri="{BB962C8B-B14F-4D97-AF65-F5344CB8AC3E}">
        <p14:creationId xmlns:p14="http://schemas.microsoft.com/office/powerpoint/2010/main" val="3744457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53B2365-1D33-4954-0345-5DE51E6976A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C9DB1C-37E3-FD2A-6851-44E5D0508D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FB271-EB00-DC2D-054C-907EA5225E9D}"/>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Chapter 6 </a:t>
            </a:r>
            <a:r>
              <a:rPr lang="en-US" sz="4000" b="1" dirty="0">
                <a:solidFill>
                  <a:srgbClr val="FF0000"/>
                </a:solidFill>
              </a:rPr>
              <a:t>–</a:t>
            </a:r>
            <a:br>
              <a:rPr lang="en-US" sz="4000" b="1" dirty="0">
                <a:solidFill>
                  <a:srgbClr val="FFFF00"/>
                </a:solidFill>
              </a:rPr>
            </a:br>
            <a:r>
              <a:rPr lang="en-US" sz="4000" b="1" dirty="0"/>
              <a:t>Preparing for and conducting the on-site assessment </a:t>
            </a:r>
          </a:p>
        </p:txBody>
      </p:sp>
      <p:cxnSp>
        <p:nvCxnSpPr>
          <p:cNvPr id="10" name="Straight Connector 9">
            <a:extLst>
              <a:ext uri="{FF2B5EF4-FFF2-40B4-BE49-F238E27FC236}">
                <a16:creationId xmlns:a16="http://schemas.microsoft.com/office/drawing/2014/main" id="{A77DB958-310D-F426-564B-5A548D0EAC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3C7ECDB-D8D8-A81F-83EF-0583D1362F0A}"/>
              </a:ext>
            </a:extLst>
          </p:cNvPr>
          <p:cNvSpPr>
            <a:spLocks noGrp="1"/>
          </p:cNvSpPr>
          <p:nvPr>
            <p:ph idx="1"/>
          </p:nvPr>
        </p:nvSpPr>
        <p:spPr>
          <a:xfrm>
            <a:off x="4979961" y="685799"/>
            <a:ext cx="6403383" cy="4892040"/>
          </a:xfrm>
        </p:spPr>
        <p:txBody>
          <a:bodyPr>
            <a:normAutofit/>
          </a:bodyPr>
          <a:lstStyle/>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Assessor List </a:t>
            </a: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Time Schedule </a:t>
            </a: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On-Site Protocol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Meal Schedules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Initial Assessment Preview Files While On-Site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Tour and Static Display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The Assessment Room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Team Leader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Agency Access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Post Assessment </a:t>
            </a:r>
            <a:endParaRPr lang="en-US" sz="20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000" kern="100" dirty="0">
                <a:solidFill>
                  <a:schemeClr val="tx1"/>
                </a:solidFill>
                <a:effectLst/>
                <a:ea typeface="Aptos" panose="020B0004020202020204" pitchFamily="34" charset="0"/>
                <a:cs typeface="Times New Roman" panose="02020603050405020304" pitchFamily="18" charset="0"/>
              </a:rPr>
              <a:t>Commission Review </a:t>
            </a:r>
          </a:p>
        </p:txBody>
      </p:sp>
    </p:spTree>
    <p:extLst>
      <p:ext uri="{BB962C8B-B14F-4D97-AF65-F5344CB8AC3E}">
        <p14:creationId xmlns:p14="http://schemas.microsoft.com/office/powerpoint/2010/main" val="383785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8E0F457-35BE-5E3F-0CD6-699169C7976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45A1067-280E-D294-19A8-4E5C0B8AD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900983-BA84-0B20-6B28-BF1F8848870F}"/>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Chapter 7 </a:t>
            </a:r>
            <a:r>
              <a:rPr lang="en-US" sz="4000" b="1" dirty="0">
                <a:solidFill>
                  <a:srgbClr val="FF0000"/>
                </a:solidFill>
              </a:rPr>
              <a:t>–</a:t>
            </a:r>
            <a:br>
              <a:rPr lang="en-US" sz="4000" b="1" dirty="0">
                <a:solidFill>
                  <a:srgbClr val="FFFF00"/>
                </a:solidFill>
              </a:rPr>
            </a:br>
            <a:r>
              <a:rPr lang="en-US" sz="4000" b="1" dirty="0"/>
              <a:t>Now what? </a:t>
            </a:r>
          </a:p>
        </p:txBody>
      </p:sp>
      <p:cxnSp>
        <p:nvCxnSpPr>
          <p:cNvPr id="10" name="Straight Connector 9">
            <a:extLst>
              <a:ext uri="{FF2B5EF4-FFF2-40B4-BE49-F238E27FC236}">
                <a16:creationId xmlns:a16="http://schemas.microsoft.com/office/drawing/2014/main" id="{8DC52DA8-1BF7-5CEE-2011-FD0B733774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C2004D-E9A5-D051-1347-52B14DF35AC2}"/>
              </a:ext>
            </a:extLst>
          </p:cNvPr>
          <p:cNvSpPr>
            <a:spLocks noGrp="1"/>
          </p:cNvSpPr>
          <p:nvPr>
            <p:ph idx="1"/>
          </p:nvPr>
        </p:nvSpPr>
        <p:spPr>
          <a:xfrm>
            <a:off x="4979962" y="685799"/>
            <a:ext cx="6288260" cy="4892040"/>
          </a:xfrm>
        </p:spPr>
        <p:txBody>
          <a:bodyPr>
            <a:normAutofit fontScale="92500" lnSpcReduction="10000"/>
          </a:bodyPr>
          <a:lstStyle/>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Accreditation Term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Accredited Agency Logo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fr-FR" sz="2400" kern="100" dirty="0">
                <a:solidFill>
                  <a:schemeClr val="tx1"/>
                </a:solidFill>
                <a:effectLst/>
                <a:ea typeface="Aptos" panose="020B0004020202020204" pitchFamily="34" charset="0"/>
                <a:cs typeface="Times New Roman" panose="02020603050405020304" pitchFamily="18" charset="0"/>
              </a:rPr>
              <a:t>Certificate Presentation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fr-FR" sz="2400" kern="100" dirty="0">
                <a:solidFill>
                  <a:schemeClr val="tx1"/>
                </a:solidFill>
                <a:effectLst/>
                <a:ea typeface="Aptos" panose="020B0004020202020204" pitchFamily="34" charset="0"/>
                <a:cs typeface="Times New Roman" panose="02020603050405020304" pitchFamily="18" charset="0"/>
              </a:rPr>
              <a:t>Annual Reports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fr-FR" sz="2400" kern="100" dirty="0">
                <a:solidFill>
                  <a:schemeClr val="tx1"/>
                </a:solidFill>
                <a:effectLst/>
                <a:ea typeface="Aptos" panose="020B0004020202020204" pitchFamily="34" charset="0"/>
                <a:cs typeface="Times New Roman" panose="02020603050405020304" pitchFamily="18" charset="0"/>
              </a:rPr>
              <a:t>De-certification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fr-FR" sz="2400" kern="100" dirty="0">
                <a:solidFill>
                  <a:schemeClr val="tx1"/>
                </a:solidFill>
                <a:effectLst/>
                <a:ea typeface="Aptos" panose="020B0004020202020204" pitchFamily="34" charset="0"/>
                <a:cs typeface="Times New Roman" panose="02020603050405020304" pitchFamily="18" charset="0"/>
              </a:rPr>
              <a:t>Routine File Maintenance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fr-FR" sz="2400" kern="100" dirty="0">
                <a:solidFill>
                  <a:schemeClr val="tx1"/>
                </a:solidFill>
                <a:effectLst/>
                <a:ea typeface="Aptos" panose="020B0004020202020204" pitchFamily="34" charset="0"/>
                <a:cs typeface="Times New Roman" panose="02020603050405020304" pitchFamily="18" charset="0"/>
              </a:rPr>
              <a:t>Re-</a:t>
            </a:r>
            <a:r>
              <a:rPr lang="fr-FR" sz="2400" kern="100" dirty="0" err="1">
                <a:solidFill>
                  <a:schemeClr val="tx1"/>
                </a:solidFill>
                <a:ea typeface="Aptos" panose="020B0004020202020204" pitchFamily="34" charset="0"/>
                <a:cs typeface="Times New Roman" panose="02020603050405020304" pitchFamily="18" charset="0"/>
              </a:rPr>
              <a:t>a</a:t>
            </a:r>
            <a:r>
              <a:rPr lang="fr-FR" sz="2400" kern="100" dirty="0" err="1">
                <a:solidFill>
                  <a:schemeClr val="tx1"/>
                </a:solidFill>
                <a:effectLst/>
                <a:ea typeface="Aptos" panose="020B0004020202020204" pitchFamily="34" charset="0"/>
                <a:cs typeface="Times New Roman" panose="02020603050405020304" pitchFamily="18" charset="0"/>
              </a:rPr>
              <a:t>ccreditation</a:t>
            </a:r>
            <a:r>
              <a:rPr lang="fr-FR" sz="2400" kern="100" dirty="0">
                <a:solidFill>
                  <a:schemeClr val="tx1"/>
                </a:solidFill>
                <a:effectLst/>
                <a:ea typeface="Aptos" panose="020B0004020202020204" pitchFamily="34" charset="0"/>
                <a:cs typeface="Times New Roman" panose="02020603050405020304" pitchFamily="18" charset="0"/>
              </a:rPr>
              <a:t>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Premier Agency Status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Mergers Involving an Accredited Agency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Withdraw From the Program </a:t>
            </a:r>
          </a:p>
        </p:txBody>
      </p:sp>
    </p:spTree>
    <p:extLst>
      <p:ext uri="{BB962C8B-B14F-4D97-AF65-F5344CB8AC3E}">
        <p14:creationId xmlns:p14="http://schemas.microsoft.com/office/powerpoint/2010/main" val="1317347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30FBEAE-A60A-1C76-5DB2-F4B9A45C5DC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3063E-78D2-E328-BF79-0EA1654C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6E68F0-0147-805D-A3DE-8233741D3391}"/>
              </a:ext>
            </a:extLst>
          </p:cNvPr>
          <p:cNvSpPr>
            <a:spLocks noGrp="1"/>
          </p:cNvSpPr>
          <p:nvPr>
            <p:ph type="title"/>
          </p:nvPr>
        </p:nvSpPr>
        <p:spPr>
          <a:xfrm>
            <a:off x="684212" y="685799"/>
            <a:ext cx="3747111" cy="4892040"/>
          </a:xfrm>
        </p:spPr>
        <p:txBody>
          <a:bodyPr>
            <a:normAutofit/>
          </a:bodyPr>
          <a:lstStyle/>
          <a:p>
            <a:pPr algn="r"/>
            <a:r>
              <a:rPr lang="en-US" sz="4000" b="1" dirty="0">
                <a:solidFill>
                  <a:srgbClr val="FFFF00"/>
                </a:solidFill>
              </a:rPr>
              <a:t>Glossary </a:t>
            </a:r>
            <a:r>
              <a:rPr lang="en-US" sz="4000" b="1" dirty="0">
                <a:solidFill>
                  <a:srgbClr val="FF0000"/>
                </a:solidFill>
              </a:rPr>
              <a:t>&amp;</a:t>
            </a:r>
            <a:r>
              <a:rPr lang="en-US" sz="4000" b="1" dirty="0">
                <a:solidFill>
                  <a:srgbClr val="FFFF00"/>
                </a:solidFill>
              </a:rPr>
              <a:t> Appendages</a:t>
            </a:r>
            <a:endParaRPr lang="en-US" sz="4000" b="1" dirty="0"/>
          </a:p>
        </p:txBody>
      </p:sp>
      <p:cxnSp>
        <p:nvCxnSpPr>
          <p:cNvPr id="10" name="Straight Connector 9">
            <a:extLst>
              <a:ext uri="{FF2B5EF4-FFF2-40B4-BE49-F238E27FC236}">
                <a16:creationId xmlns:a16="http://schemas.microsoft.com/office/drawing/2014/main" id="{95606E60-E9D9-F771-8405-C11C52BCD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2551C8-02B1-0057-D6FB-B6CE820B9A00}"/>
              </a:ext>
            </a:extLst>
          </p:cNvPr>
          <p:cNvSpPr>
            <a:spLocks noGrp="1"/>
          </p:cNvSpPr>
          <p:nvPr>
            <p:ph idx="1"/>
          </p:nvPr>
        </p:nvSpPr>
        <p:spPr>
          <a:xfrm>
            <a:off x="4979962" y="685799"/>
            <a:ext cx="6288260" cy="4892040"/>
          </a:xfrm>
        </p:spPr>
        <p:txBody>
          <a:bodyPr>
            <a:normAutofit/>
          </a:bodyPr>
          <a:lstStyle/>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Glossary</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Appendage A – PLEAC Annual Compliance Survey </a:t>
            </a: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Appendage B – PLEAC Department Profile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Appendage C – Audit / Inventory Table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Appendage D – PLEAC/CALEA Crosswalk </a:t>
            </a:r>
            <a:endParaRPr lang="en-US" sz="2400" kern="100" dirty="0">
              <a:solidFill>
                <a:schemeClr val="tx1"/>
              </a:solidFill>
              <a:ea typeface="Aptos" panose="020B0004020202020204" pitchFamily="34" charset="0"/>
              <a:cs typeface="Times New Roman" panose="02020603050405020304" pitchFamily="18" charset="0"/>
            </a:endParaRPr>
          </a:p>
          <a:p>
            <a:pPr lvl="1">
              <a:buClr>
                <a:srgbClr val="FF0000"/>
              </a:buClr>
              <a:buFont typeface="Wingdings" panose="05000000000000000000" pitchFamily="2" charset="2"/>
              <a:buChar char="Ø"/>
            </a:pPr>
            <a:r>
              <a:rPr lang="en-US" sz="2400" kern="100" dirty="0">
                <a:solidFill>
                  <a:schemeClr val="tx1"/>
                </a:solidFill>
                <a:effectLst/>
                <a:ea typeface="Aptos" panose="020B0004020202020204" pitchFamily="34" charset="0"/>
                <a:cs typeface="Times New Roman" panose="02020603050405020304" pitchFamily="18" charset="0"/>
              </a:rPr>
              <a:t>Appendage E – PLEAC Best Practices in PowerDMS</a:t>
            </a:r>
          </a:p>
        </p:txBody>
      </p:sp>
    </p:spTree>
    <p:extLst>
      <p:ext uri="{BB962C8B-B14F-4D97-AF65-F5344CB8AC3E}">
        <p14:creationId xmlns:p14="http://schemas.microsoft.com/office/powerpoint/2010/main" val="38537542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8F4E830A-06F9-4EAA-9E65-110CF2421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Close up of a police badge&#10;&#10;Description automatically generated">
            <a:extLst>
              <a:ext uri="{FF2B5EF4-FFF2-40B4-BE49-F238E27FC236}">
                <a16:creationId xmlns:a16="http://schemas.microsoft.com/office/drawing/2014/main" id="{FB1D118C-96DA-2FE0-5878-E7941C35F499}"/>
              </a:ext>
            </a:extLst>
          </p:cNvPr>
          <p:cNvPicPr>
            <a:picLocks noGrp="1" noChangeAspect="1"/>
          </p:cNvPicPr>
          <p:nvPr>
            <p:ph idx="1"/>
          </p:nvPr>
        </p:nvPicPr>
        <p:blipFill rotWithShape="1">
          <a:blip r:embed="rId2">
            <a:alphaModFix amt="35000"/>
          </a:blip>
          <a:srcRect/>
          <a:stretch/>
        </p:blipFill>
        <p:spPr>
          <a:xfrm>
            <a:off x="3174" y="10"/>
            <a:ext cx="12192000" cy="6857990"/>
          </a:xfrm>
          <a:prstGeom prst="rect">
            <a:avLst/>
          </a:prstGeom>
        </p:spPr>
      </p:pic>
      <p:sp>
        <p:nvSpPr>
          <p:cNvPr id="2" name="Title 1">
            <a:extLst>
              <a:ext uri="{FF2B5EF4-FFF2-40B4-BE49-F238E27FC236}">
                <a16:creationId xmlns:a16="http://schemas.microsoft.com/office/drawing/2014/main" id="{C475F743-6D88-38E7-7982-ECF6627BAE40}"/>
              </a:ext>
            </a:extLst>
          </p:cNvPr>
          <p:cNvSpPr>
            <a:spLocks noGrp="1"/>
          </p:cNvSpPr>
          <p:nvPr>
            <p:ph type="title"/>
          </p:nvPr>
        </p:nvSpPr>
        <p:spPr>
          <a:xfrm>
            <a:off x="497957" y="4487332"/>
            <a:ext cx="11189736" cy="1507067"/>
          </a:xfrm>
        </p:spPr>
        <p:txBody>
          <a:bodyPr vert="horz" lIns="91440" tIns="45720" rIns="91440" bIns="45720" rtlCol="0" anchor="ctr">
            <a:normAutofit/>
          </a:bodyPr>
          <a:lstStyle/>
          <a:p>
            <a:r>
              <a:rPr lang="en-US" sz="4000" b="1" dirty="0">
                <a:solidFill>
                  <a:srgbClr val="FFFF00"/>
                </a:solidFill>
              </a:rPr>
              <a:t>How does the process work?</a:t>
            </a:r>
          </a:p>
        </p:txBody>
      </p:sp>
      <p:sp>
        <p:nvSpPr>
          <p:cNvPr id="31" name="Title 1">
            <a:extLst>
              <a:ext uri="{FF2B5EF4-FFF2-40B4-BE49-F238E27FC236}">
                <a16:creationId xmlns:a16="http://schemas.microsoft.com/office/drawing/2014/main" id="{9CE6589A-CF08-38BA-7039-C39223D8FB11}"/>
              </a:ext>
            </a:extLst>
          </p:cNvPr>
          <p:cNvSpPr txBox="1">
            <a:spLocks/>
          </p:cNvSpPr>
          <p:nvPr/>
        </p:nvSpPr>
        <p:spPr>
          <a:xfrm>
            <a:off x="497957" y="1484243"/>
            <a:ext cx="11189736" cy="264785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fontAlgn="auto">
              <a:spcBef>
                <a:spcPct val="20000"/>
              </a:spcBef>
              <a:spcAft>
                <a:spcPts val="600"/>
              </a:spcAft>
              <a:buClr>
                <a:schemeClr val="tx1"/>
              </a:buClr>
              <a:buSzPct val="80000"/>
              <a:tabLst/>
              <a:defRPr/>
            </a:pPr>
            <a:r>
              <a:rPr lang="en-US" sz="4400" b="1" dirty="0"/>
              <a:t>Laws &amp; Regulations –&gt; Policies </a:t>
            </a:r>
            <a:r>
              <a:rPr lang="en-US" sz="4400" b="1" dirty="0">
                <a:sym typeface="Wingdings" panose="05000000000000000000" pitchFamily="2" charset="2"/>
              </a:rPr>
              <a:t> Training  Operation of the Agency</a:t>
            </a:r>
            <a:endParaRPr kumimoji="0" lang="en-US" sz="4400" b="1" i="0" u="none" strike="noStrike" cap="none" spc="0" normalizeH="0" baseline="0" noProof="0" dirty="0">
              <a:ln w="3175" cmpd="sng">
                <a:noFill/>
              </a:ln>
              <a:uLnTx/>
              <a:uFillTx/>
              <a:latin typeface="+mn-lt"/>
              <a:ea typeface="+mn-ea"/>
              <a:cs typeface="+mn-cs"/>
            </a:endParaRPr>
          </a:p>
        </p:txBody>
      </p:sp>
    </p:spTree>
    <p:extLst>
      <p:ext uri="{BB962C8B-B14F-4D97-AF65-F5344CB8AC3E}">
        <p14:creationId xmlns:p14="http://schemas.microsoft.com/office/powerpoint/2010/main" val="3353017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CD13-B631-4747-96EB-0417771054C4}"/>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4800" b="1" dirty="0">
                <a:solidFill>
                  <a:srgbClr val="FFFF00"/>
                </a:solidFill>
              </a:rPr>
              <a:t>Standards Manual</a:t>
            </a:r>
          </a:p>
        </p:txBody>
      </p:sp>
      <p:pic>
        <p:nvPicPr>
          <p:cNvPr id="6" name="Picture 5" descr="Diagram&#10;&#10;Description automatically generated with medium confidence">
            <a:extLst>
              <a:ext uri="{FF2B5EF4-FFF2-40B4-BE49-F238E27FC236}">
                <a16:creationId xmlns:a16="http://schemas.microsoft.com/office/drawing/2014/main" id="{30C66919-D5C9-4AD5-B230-9D8D135973A2}"/>
              </a:ext>
            </a:extLst>
          </p:cNvPr>
          <p:cNvPicPr>
            <a:picLocks noChangeAspect="1"/>
          </p:cNvPicPr>
          <p:nvPr/>
        </p:nvPicPr>
        <p:blipFill rotWithShape="1">
          <a:blip r:embed="rId2"/>
          <a:srcRect l="6781" r="9104"/>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23963149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21" name="Straight Connector 9">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11">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13">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15">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17">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33" name="Rectangle 19">
            <a:extLst>
              <a:ext uri="{FF2B5EF4-FFF2-40B4-BE49-F238E27FC236}">
                <a16:creationId xmlns:a16="http://schemas.microsoft.com/office/drawing/2014/main" id="{C5BDD1EA-D8C1-45AF-9F0A-14A2A137B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70B19F-8DB4-437E-BA14-033986A03B3A}"/>
              </a:ext>
            </a:extLst>
          </p:cNvPr>
          <p:cNvSpPr>
            <a:spLocks noGrp="1"/>
          </p:cNvSpPr>
          <p:nvPr>
            <p:ph type="title"/>
          </p:nvPr>
        </p:nvSpPr>
        <p:spPr>
          <a:xfrm>
            <a:off x="7532710" y="628617"/>
            <a:ext cx="3971902" cy="3028983"/>
          </a:xfrm>
        </p:spPr>
        <p:txBody>
          <a:bodyPr vert="horz" lIns="91440" tIns="45720" rIns="91440" bIns="45720" rtlCol="0" anchor="b">
            <a:normAutofit/>
          </a:bodyPr>
          <a:lstStyle/>
          <a:p>
            <a:r>
              <a:rPr lang="en-US" sz="3700" b="1" dirty="0">
                <a:solidFill>
                  <a:srgbClr val="FFFF00"/>
                </a:solidFill>
              </a:rPr>
              <a:t>Accreditation Standards</a:t>
            </a:r>
          </a:p>
        </p:txBody>
      </p:sp>
      <p:sp>
        <p:nvSpPr>
          <p:cNvPr id="3" name="Content Placeholder 2">
            <a:extLst>
              <a:ext uri="{FF2B5EF4-FFF2-40B4-BE49-F238E27FC236}">
                <a16:creationId xmlns:a16="http://schemas.microsoft.com/office/drawing/2014/main" id="{015EFA5B-3678-4061-886F-92449D1F3EFB}"/>
              </a:ext>
            </a:extLst>
          </p:cNvPr>
          <p:cNvSpPr>
            <a:spLocks noGrp="1"/>
          </p:cNvSpPr>
          <p:nvPr>
            <p:ph idx="1"/>
          </p:nvPr>
        </p:nvSpPr>
        <p:spPr>
          <a:xfrm>
            <a:off x="7532709" y="3843868"/>
            <a:ext cx="2827315" cy="1564744"/>
          </a:xfrm>
        </p:spPr>
        <p:txBody>
          <a:bodyPr vert="horz" lIns="91440" tIns="45720" rIns="91440" bIns="45720" rtlCol="0" anchor="t">
            <a:normAutofit/>
          </a:bodyPr>
          <a:lstStyle/>
          <a:p>
            <a:pPr marL="0" indent="0">
              <a:buNone/>
            </a:pPr>
            <a:r>
              <a:rPr lang="en-US" sz="2100" dirty="0">
                <a:solidFill>
                  <a:schemeClr val="tx1"/>
                </a:solidFill>
              </a:rPr>
              <a:t>Address high profile and liability related issues</a:t>
            </a:r>
          </a:p>
        </p:txBody>
      </p:sp>
      <p:sp>
        <p:nvSpPr>
          <p:cNvPr id="34" name="Snip Diagonal Corner Rectangle 6">
            <a:extLst>
              <a:ext uri="{FF2B5EF4-FFF2-40B4-BE49-F238E27FC236}">
                <a16:creationId xmlns:a16="http://schemas.microsoft.com/office/drawing/2014/main" id="{14354E08-0068-48D7-A8AD-84C7B1CF5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logo&#10;&#10;Description automatically generated">
            <a:extLst>
              <a:ext uri="{FF2B5EF4-FFF2-40B4-BE49-F238E27FC236}">
                <a16:creationId xmlns:a16="http://schemas.microsoft.com/office/drawing/2014/main" id="{0C2F1BC4-0865-4A5E-A712-7EAD8B434729}"/>
              </a:ext>
            </a:extLst>
          </p:cNvPr>
          <p:cNvPicPr>
            <a:picLocks noChangeAspect="1"/>
          </p:cNvPicPr>
          <p:nvPr/>
        </p:nvPicPr>
        <p:blipFill rotWithShape="1">
          <a:blip r:embed="rId2"/>
          <a:srcRect l="7560" r="7407" b="1"/>
          <a:stretch/>
        </p:blipFill>
        <p:spPr>
          <a:xfrm>
            <a:off x="79907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4" name="Group 23">
            <a:extLst>
              <a:ext uri="{FF2B5EF4-FFF2-40B4-BE49-F238E27FC236}">
                <a16:creationId xmlns:a16="http://schemas.microsoft.com/office/drawing/2014/main" id="{A779F34F-2960-4B81-BA08-445B6F6A0C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id="{10A57ACC-416F-4A5D-B7F7-DDA9886A3A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6522B4F-50C4-4FCE-8AE2-3789D63ED33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C3978FC-B5D1-42BE-B086-BC2A733D58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CED99F1-340D-4970-8E66-3B28E92711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0A54E39-63C0-4847-A766-C6B74FEB48D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17771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descr="A black and blue logo&#10;&#10;Description automatically generated">
            <a:extLst>
              <a:ext uri="{FF2B5EF4-FFF2-40B4-BE49-F238E27FC236}">
                <a16:creationId xmlns:a16="http://schemas.microsoft.com/office/drawing/2014/main" id="{0722A338-68AD-6A37-0440-0739CFF9FADD}"/>
              </a:ext>
            </a:extLst>
          </p:cNvPr>
          <p:cNvPicPr>
            <a:picLocks noChangeAspect="1"/>
          </p:cNvPicPr>
          <p:nvPr/>
        </p:nvPicPr>
        <p:blipFill>
          <a:blip r:embed="rId2"/>
          <a:stretch>
            <a:fillRect/>
          </a:stretch>
        </p:blipFill>
        <p:spPr>
          <a:xfrm>
            <a:off x="1690624" y="786117"/>
            <a:ext cx="8810752"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spTree>
    <p:extLst>
      <p:ext uri="{BB962C8B-B14F-4D97-AF65-F5344CB8AC3E}">
        <p14:creationId xmlns:p14="http://schemas.microsoft.com/office/powerpoint/2010/main" val="402576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229C0-01EC-4A73-B272-2C38281BA645}"/>
              </a:ext>
            </a:extLst>
          </p:cNvPr>
          <p:cNvSpPr>
            <a:spLocks noGrp="1"/>
          </p:cNvSpPr>
          <p:nvPr>
            <p:ph type="title"/>
          </p:nvPr>
        </p:nvSpPr>
        <p:spPr>
          <a:xfrm>
            <a:off x="684212" y="685799"/>
            <a:ext cx="3747111" cy="4892040"/>
          </a:xfrm>
        </p:spPr>
        <p:txBody>
          <a:bodyPr>
            <a:normAutofit/>
          </a:bodyPr>
          <a:lstStyle/>
          <a:p>
            <a:pPr algn="r"/>
            <a:r>
              <a:rPr lang="en-US" sz="3300" b="1" dirty="0">
                <a:solidFill>
                  <a:srgbClr val="FFFF00"/>
                </a:solidFill>
              </a:rPr>
              <a:t>Accreditation Standards</a:t>
            </a:r>
          </a:p>
        </p:txBody>
      </p:sp>
      <p:sp>
        <p:nvSpPr>
          <p:cNvPr id="3" name="Content Placeholder 2">
            <a:extLst>
              <a:ext uri="{FF2B5EF4-FFF2-40B4-BE49-F238E27FC236}">
                <a16:creationId xmlns:a16="http://schemas.microsoft.com/office/drawing/2014/main" id="{CD694E7D-7488-47A1-927B-93C22FD3CDD8}"/>
              </a:ext>
            </a:extLst>
          </p:cNvPr>
          <p:cNvSpPr>
            <a:spLocks noGrp="1"/>
          </p:cNvSpPr>
          <p:nvPr>
            <p:ph idx="1"/>
          </p:nvPr>
        </p:nvSpPr>
        <p:spPr>
          <a:xfrm>
            <a:off x="4979961" y="685799"/>
            <a:ext cx="7104177" cy="4892040"/>
          </a:xfrm>
        </p:spPr>
        <p:txBody>
          <a:bodyPr>
            <a:normAutofit/>
          </a:bodyPr>
          <a:lstStyle/>
          <a:p>
            <a:pPr>
              <a:buClr>
                <a:srgbClr val="FF0000"/>
              </a:buClr>
              <a:buFont typeface="Wingdings" panose="05000000000000000000" pitchFamily="2" charset="2"/>
              <a:buChar char="Ø"/>
            </a:pPr>
            <a:r>
              <a:rPr lang="en-US" sz="2400" dirty="0">
                <a:solidFill>
                  <a:schemeClr val="tx1"/>
                </a:solidFill>
              </a:rPr>
              <a:t> 140 total standards</a:t>
            </a:r>
          </a:p>
          <a:p>
            <a:pPr lvl="1">
              <a:buClr>
                <a:srgbClr val="FF0000"/>
              </a:buClr>
              <a:buFont typeface="Wingdings" panose="05000000000000000000" pitchFamily="2" charset="2"/>
              <a:buChar char="§"/>
            </a:pPr>
            <a:r>
              <a:rPr lang="en-US" sz="2000" dirty="0">
                <a:solidFill>
                  <a:schemeClr val="tx1"/>
                </a:solidFill>
              </a:rPr>
              <a:t> 42  – Organization and Management Role</a:t>
            </a:r>
          </a:p>
          <a:p>
            <a:pPr lvl="1">
              <a:buClr>
                <a:srgbClr val="FF0000"/>
              </a:buClr>
              <a:buFont typeface="Wingdings" panose="05000000000000000000" pitchFamily="2" charset="2"/>
              <a:buChar char="§"/>
            </a:pPr>
            <a:r>
              <a:rPr lang="en-US" sz="2400" dirty="0">
                <a:solidFill>
                  <a:schemeClr val="tx1"/>
                </a:solidFill>
              </a:rPr>
              <a:t> 40 – Law Enforcement Function </a:t>
            </a:r>
          </a:p>
          <a:p>
            <a:pPr lvl="1">
              <a:buClr>
                <a:srgbClr val="FF0000"/>
              </a:buClr>
              <a:buFont typeface="Wingdings" panose="05000000000000000000" pitchFamily="2" charset="2"/>
              <a:buChar char="§"/>
            </a:pPr>
            <a:r>
              <a:rPr lang="en-US" sz="2400" dirty="0">
                <a:solidFill>
                  <a:schemeClr val="tx1"/>
                </a:solidFill>
              </a:rPr>
              <a:t> 37 – Staff Support Responsibility </a:t>
            </a:r>
          </a:p>
          <a:p>
            <a:pPr lvl="1">
              <a:buClr>
                <a:srgbClr val="FF0000"/>
              </a:buClr>
              <a:buFont typeface="Wingdings" panose="05000000000000000000" pitchFamily="2" charset="2"/>
              <a:buChar char="§"/>
            </a:pPr>
            <a:r>
              <a:rPr lang="en-US" sz="2400" dirty="0">
                <a:solidFill>
                  <a:schemeClr val="tx1"/>
                </a:solidFill>
              </a:rPr>
              <a:t> 21 – Pennsylvania Legal Mandate</a:t>
            </a:r>
          </a:p>
        </p:txBody>
      </p:sp>
    </p:spTree>
    <p:extLst>
      <p:ext uri="{BB962C8B-B14F-4D97-AF65-F5344CB8AC3E}">
        <p14:creationId xmlns:p14="http://schemas.microsoft.com/office/powerpoint/2010/main" val="787958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Rectangle 94">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8" name="Picture 7" descr="A chalkboard with text and images&#10;&#10;Description automatically generated">
            <a:extLst>
              <a:ext uri="{FF2B5EF4-FFF2-40B4-BE49-F238E27FC236}">
                <a16:creationId xmlns:a16="http://schemas.microsoft.com/office/drawing/2014/main" id="{458AEE7B-9BA3-6F2A-0032-96848D6CF4AF}"/>
              </a:ext>
            </a:extLst>
          </p:cNvPr>
          <p:cNvPicPr>
            <a:picLocks noChangeAspect="1"/>
          </p:cNvPicPr>
          <p:nvPr/>
        </p:nvPicPr>
        <p:blipFill rotWithShape="1">
          <a:blip r:embed="rId2">
            <a:alphaModFix amt="40000"/>
          </a:blip>
          <a:srcRect l="444"/>
          <a:stretch/>
        </p:blipFill>
        <p:spPr>
          <a:xfrm>
            <a:off x="-3175" y="10"/>
            <a:ext cx="12192000" cy="6857990"/>
          </a:xfrm>
          <a:prstGeom prst="rect">
            <a:avLst/>
          </a:prstGeom>
        </p:spPr>
      </p:pic>
      <p:sp>
        <p:nvSpPr>
          <p:cNvPr id="2" name="Title 1">
            <a:extLst>
              <a:ext uri="{FF2B5EF4-FFF2-40B4-BE49-F238E27FC236}">
                <a16:creationId xmlns:a16="http://schemas.microsoft.com/office/drawing/2014/main" id="{5AC71120-F3B2-4C45-83BF-C5B62076F787}"/>
              </a:ext>
            </a:extLst>
          </p:cNvPr>
          <p:cNvSpPr>
            <a:spLocks noGrp="1"/>
          </p:cNvSpPr>
          <p:nvPr>
            <p:ph type="ctrTitle"/>
          </p:nvPr>
        </p:nvSpPr>
        <p:spPr>
          <a:xfrm>
            <a:off x="684212" y="685799"/>
            <a:ext cx="8001000" cy="2971801"/>
          </a:xfrm>
        </p:spPr>
        <p:txBody>
          <a:bodyPr vert="horz" lIns="91440" tIns="45720" rIns="91440" bIns="45720" rtlCol="0">
            <a:normAutofit/>
          </a:bodyPr>
          <a:lstStyle/>
          <a:p>
            <a:r>
              <a:rPr lang="en-US" b="1" dirty="0">
                <a:solidFill>
                  <a:srgbClr val="FFFF00"/>
                </a:solidFill>
              </a:rPr>
              <a:t>What will you…</a:t>
            </a:r>
          </a:p>
        </p:txBody>
      </p:sp>
      <p:sp>
        <p:nvSpPr>
          <p:cNvPr id="3" name="Text Placeholder 2">
            <a:extLst>
              <a:ext uri="{FF2B5EF4-FFF2-40B4-BE49-F238E27FC236}">
                <a16:creationId xmlns:a16="http://schemas.microsoft.com/office/drawing/2014/main" id="{4D99160D-7248-4C81-874F-CAA95BDA2A29}"/>
              </a:ext>
            </a:extLst>
          </p:cNvPr>
          <p:cNvSpPr>
            <a:spLocks noGrp="1"/>
          </p:cNvSpPr>
          <p:nvPr>
            <p:ph type="subTitle" idx="1"/>
          </p:nvPr>
        </p:nvSpPr>
        <p:spPr>
          <a:xfrm>
            <a:off x="684212" y="3843867"/>
            <a:ext cx="6765100" cy="1947333"/>
          </a:xfrm>
        </p:spPr>
        <p:txBody>
          <a:bodyPr vert="horz" lIns="91440" tIns="45720" rIns="91440" bIns="45720" rtlCol="0">
            <a:noAutofit/>
          </a:bodyPr>
          <a:lstStyle/>
          <a:p>
            <a:pPr marL="342900" indent="-342900">
              <a:buClr>
                <a:srgbClr val="FF0000"/>
              </a:buClr>
              <a:buFont typeface="Wingdings" panose="05000000000000000000" pitchFamily="2" charset="2"/>
              <a:buChar char="Ø"/>
            </a:pPr>
            <a:r>
              <a:rPr lang="en-US" sz="2000" dirty="0">
                <a:solidFill>
                  <a:schemeClr val="tx1"/>
                </a:solidFill>
              </a:rPr>
              <a:t>Importance of Accreditation</a:t>
            </a:r>
          </a:p>
          <a:p>
            <a:pPr marL="342900" indent="-342900">
              <a:buClr>
                <a:srgbClr val="FF0000"/>
              </a:buClr>
              <a:buFont typeface="Wingdings" panose="05000000000000000000" pitchFamily="2" charset="2"/>
              <a:buChar char="Ø"/>
            </a:pPr>
            <a:r>
              <a:rPr lang="en-US" sz="2000" dirty="0">
                <a:solidFill>
                  <a:schemeClr val="tx1"/>
                </a:solidFill>
              </a:rPr>
              <a:t>What is Accreditation</a:t>
            </a:r>
          </a:p>
          <a:p>
            <a:pPr marL="342900" indent="-342900">
              <a:buClr>
                <a:srgbClr val="FF0000"/>
              </a:buClr>
              <a:buFont typeface="Wingdings" panose="05000000000000000000" pitchFamily="2" charset="2"/>
              <a:buChar char="Ø"/>
            </a:pPr>
            <a:r>
              <a:rPr lang="en-US" sz="2000" dirty="0">
                <a:solidFill>
                  <a:schemeClr val="tx1"/>
                </a:solidFill>
              </a:rPr>
              <a:t>The Role of the Accreditation Manager</a:t>
            </a:r>
          </a:p>
          <a:p>
            <a:pPr marL="342900" indent="-342900">
              <a:lnSpc>
                <a:spcPct val="90000"/>
              </a:lnSpc>
              <a:buClr>
                <a:srgbClr val="FF0000"/>
              </a:buClr>
              <a:buFont typeface="Wingdings" panose="05000000000000000000" pitchFamily="2" charset="2"/>
              <a:buChar char="Ø"/>
            </a:pPr>
            <a:r>
              <a:rPr lang="en-US" sz="2000" dirty="0">
                <a:solidFill>
                  <a:schemeClr val="tx1"/>
                </a:solidFill>
              </a:rPr>
              <a:t>How to create, develop, and prepare for an accreditation assessment</a:t>
            </a:r>
          </a:p>
          <a:p>
            <a:pPr marL="342900" indent="-342900">
              <a:buClr>
                <a:srgbClr val="FF0000"/>
              </a:buClr>
              <a:buFont typeface="Wingdings" panose="05000000000000000000" pitchFamily="2" charset="2"/>
              <a:buChar char="Ø"/>
            </a:pPr>
            <a:endParaRPr lang="en-US" sz="2000" dirty="0">
              <a:solidFill>
                <a:schemeClr val="tx1"/>
              </a:solidFill>
            </a:endParaRPr>
          </a:p>
          <a:p>
            <a:pPr marL="342900" indent="-342900">
              <a:buClr>
                <a:srgbClr val="FF0000"/>
              </a:buClr>
              <a:buFont typeface="Wingdings" panose="05000000000000000000" pitchFamily="2" charset="2"/>
              <a:buChar char="Ø"/>
            </a:pPr>
            <a:endParaRPr lang="en-US" sz="2000" dirty="0">
              <a:solidFill>
                <a:schemeClr val="tx1"/>
              </a:solidFill>
            </a:endParaRPr>
          </a:p>
          <a:p>
            <a:pPr>
              <a:buFont typeface="Wingdings 3" panose="05040102010807070707" pitchFamily="18" charset="2"/>
              <a:buChar char=""/>
            </a:pPr>
            <a:endParaRPr lang="en-US" sz="2000" dirty="0">
              <a:solidFill>
                <a:schemeClr val="tx1"/>
              </a:solidFill>
            </a:endParaRPr>
          </a:p>
        </p:txBody>
      </p:sp>
    </p:spTree>
    <p:extLst>
      <p:ext uri="{BB962C8B-B14F-4D97-AF65-F5344CB8AC3E}">
        <p14:creationId xmlns:p14="http://schemas.microsoft.com/office/powerpoint/2010/main" val="2795438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C63D4-2139-4C04-9BFB-9610507D95CB}"/>
              </a:ext>
            </a:extLst>
          </p:cNvPr>
          <p:cNvSpPr>
            <a:spLocks noGrp="1"/>
          </p:cNvSpPr>
          <p:nvPr>
            <p:ph type="title"/>
          </p:nvPr>
        </p:nvSpPr>
        <p:spPr>
          <a:xfrm>
            <a:off x="684212" y="4487332"/>
            <a:ext cx="8534400" cy="1507067"/>
          </a:xfrm>
        </p:spPr>
        <p:txBody>
          <a:bodyPr>
            <a:normAutofit/>
          </a:bodyPr>
          <a:lstStyle/>
          <a:p>
            <a:r>
              <a:rPr lang="en-US" sz="4400" b="1" dirty="0">
                <a:solidFill>
                  <a:srgbClr val="FFFF00"/>
                </a:solidFill>
              </a:rPr>
              <a:t>By the numbers</a:t>
            </a:r>
          </a:p>
        </p:txBody>
      </p:sp>
      <p:graphicFrame>
        <p:nvGraphicFramePr>
          <p:cNvPr id="22" name="Content Placeholder 2">
            <a:extLst>
              <a:ext uri="{FF2B5EF4-FFF2-40B4-BE49-F238E27FC236}">
                <a16:creationId xmlns:a16="http://schemas.microsoft.com/office/drawing/2014/main" id="{96A8532C-723A-4AB7-A7E8-34C7407E680F}"/>
              </a:ext>
            </a:extLst>
          </p:cNvPr>
          <p:cNvGraphicFramePr>
            <a:graphicFrameLocks noGrp="1"/>
          </p:cNvGraphicFramePr>
          <p:nvPr>
            <p:ph idx="1"/>
            <p:extLst>
              <p:ext uri="{D42A27DB-BD31-4B8C-83A1-F6EECF244321}">
                <p14:modId xmlns:p14="http://schemas.microsoft.com/office/powerpoint/2010/main" val="4151909455"/>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13705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4350-D654-47AB-A194-DBF6A4FBFE9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Accreditation standards</a:t>
            </a:r>
          </a:p>
        </p:txBody>
      </p:sp>
      <p:graphicFrame>
        <p:nvGraphicFramePr>
          <p:cNvPr id="21" name="Content Placeholder 2">
            <a:extLst>
              <a:ext uri="{FF2B5EF4-FFF2-40B4-BE49-F238E27FC236}">
                <a16:creationId xmlns:a16="http://schemas.microsoft.com/office/drawing/2014/main" id="{20191733-2B6E-4A5A-84F1-C7920ADFEB9D}"/>
              </a:ext>
            </a:extLst>
          </p:cNvPr>
          <p:cNvGraphicFramePr>
            <a:graphicFrameLocks noGrp="1"/>
          </p:cNvGraphicFramePr>
          <p:nvPr>
            <p:ph idx="1"/>
            <p:extLst>
              <p:ext uri="{D42A27DB-BD31-4B8C-83A1-F6EECF244321}">
                <p14:modId xmlns:p14="http://schemas.microsoft.com/office/powerpoint/2010/main" val="1766643121"/>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5180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77DF-B4DA-4853-AEDA-AB8553B7890D}"/>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Organization and Management</a:t>
            </a:r>
          </a:p>
        </p:txBody>
      </p:sp>
      <p:graphicFrame>
        <p:nvGraphicFramePr>
          <p:cNvPr id="5" name="Content Placeholder 2">
            <a:extLst>
              <a:ext uri="{FF2B5EF4-FFF2-40B4-BE49-F238E27FC236}">
                <a16:creationId xmlns:a16="http://schemas.microsoft.com/office/drawing/2014/main" id="{784A2C1A-AEF0-4FF0-A32C-3B149BAB5820}"/>
              </a:ext>
            </a:extLst>
          </p:cNvPr>
          <p:cNvGraphicFramePr>
            <a:graphicFrameLocks noGrp="1"/>
          </p:cNvGraphicFramePr>
          <p:nvPr>
            <p:ph idx="1"/>
            <p:extLst>
              <p:ext uri="{D42A27DB-BD31-4B8C-83A1-F6EECF244321}">
                <p14:modId xmlns:p14="http://schemas.microsoft.com/office/powerpoint/2010/main" val="2267204933"/>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9378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B75A1-49E0-4597-B3A2-353B23920D4B}"/>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Law Enforcement Function</a:t>
            </a:r>
          </a:p>
        </p:txBody>
      </p:sp>
      <p:graphicFrame>
        <p:nvGraphicFramePr>
          <p:cNvPr id="5" name="Content Placeholder 2">
            <a:extLst>
              <a:ext uri="{FF2B5EF4-FFF2-40B4-BE49-F238E27FC236}">
                <a16:creationId xmlns:a16="http://schemas.microsoft.com/office/drawing/2014/main" id="{82C92C30-C435-427C-9875-1037634E0129}"/>
              </a:ext>
            </a:extLst>
          </p:cNvPr>
          <p:cNvGraphicFramePr>
            <a:graphicFrameLocks noGrp="1"/>
          </p:cNvGraphicFramePr>
          <p:nvPr>
            <p:ph idx="1"/>
            <p:extLst>
              <p:ext uri="{D42A27DB-BD31-4B8C-83A1-F6EECF244321}">
                <p14:modId xmlns:p14="http://schemas.microsoft.com/office/powerpoint/2010/main" val="1883926530"/>
              </p:ext>
            </p:extLst>
          </p:nvPr>
        </p:nvGraphicFramePr>
        <p:xfrm>
          <a:off x="557810" y="910621"/>
          <a:ext cx="11076379" cy="3576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31199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2B73-5E69-4075-A064-6DD9F0C53ED9}"/>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Staff Support</a:t>
            </a:r>
          </a:p>
        </p:txBody>
      </p:sp>
      <p:graphicFrame>
        <p:nvGraphicFramePr>
          <p:cNvPr id="5" name="Content Placeholder 2">
            <a:extLst>
              <a:ext uri="{FF2B5EF4-FFF2-40B4-BE49-F238E27FC236}">
                <a16:creationId xmlns:a16="http://schemas.microsoft.com/office/drawing/2014/main" id="{15090F63-C880-4ECC-99BC-05AE24DA21B1}"/>
              </a:ext>
            </a:extLst>
          </p:cNvPr>
          <p:cNvGraphicFramePr>
            <a:graphicFrameLocks noGrp="1"/>
          </p:cNvGraphicFramePr>
          <p:nvPr>
            <p:ph idx="1"/>
            <p:extLst>
              <p:ext uri="{D42A27DB-BD31-4B8C-83A1-F6EECF244321}">
                <p14:modId xmlns:p14="http://schemas.microsoft.com/office/powerpoint/2010/main" val="4058785823"/>
              </p:ext>
            </p:extLst>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8242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AD04A-5AF3-4C26-B227-761C0A062667}"/>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Legal Mandates</a:t>
            </a:r>
          </a:p>
        </p:txBody>
      </p:sp>
      <p:pic>
        <p:nvPicPr>
          <p:cNvPr id="8" name="Picture 7" descr="A picture containing drawing&#10;&#10;Description automatically generated">
            <a:extLst>
              <a:ext uri="{FF2B5EF4-FFF2-40B4-BE49-F238E27FC236}">
                <a16:creationId xmlns:a16="http://schemas.microsoft.com/office/drawing/2014/main" id="{4EF94A28-889E-40C8-B80A-F2577F4FB417}"/>
              </a:ext>
            </a:extLst>
          </p:cNvPr>
          <p:cNvPicPr>
            <a:picLocks noChangeAspect="1"/>
          </p:cNvPicPr>
          <p:nvPr/>
        </p:nvPicPr>
        <p:blipFill>
          <a:blip r:embed="rId2"/>
          <a:stretch>
            <a:fillRect/>
          </a:stretch>
        </p:blipFill>
        <p:spPr>
          <a:xfrm>
            <a:off x="791239" y="830697"/>
            <a:ext cx="5304759" cy="3381783"/>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2E750423-CB82-4B1B-99A8-CEE2301DA058}"/>
              </a:ext>
            </a:extLst>
          </p:cNvPr>
          <p:cNvSpPr>
            <a:spLocks noGrp="1"/>
          </p:cNvSpPr>
          <p:nvPr>
            <p:ph idx="1"/>
          </p:nvPr>
        </p:nvSpPr>
        <p:spPr>
          <a:xfrm>
            <a:off x="6499654" y="733647"/>
            <a:ext cx="4419171" cy="3575884"/>
          </a:xfrm>
        </p:spPr>
        <p:txBody>
          <a:bodyPr>
            <a:normAutofit fontScale="92500" lnSpcReduction="10000"/>
          </a:bodyPr>
          <a:lstStyle/>
          <a:p>
            <a:pPr>
              <a:lnSpc>
                <a:spcPct val="90000"/>
              </a:lnSpc>
              <a:buClr>
                <a:srgbClr val="FF0000"/>
              </a:buClr>
              <a:buFont typeface="Wingdings" panose="05000000000000000000" pitchFamily="2" charset="2"/>
              <a:buChar char="Ø"/>
            </a:pPr>
            <a:r>
              <a:rPr lang="en-US" sz="1900" dirty="0">
                <a:solidFill>
                  <a:schemeClr val="tx1"/>
                </a:solidFill>
              </a:rPr>
              <a:t>Crashes</a:t>
            </a:r>
          </a:p>
          <a:p>
            <a:pPr>
              <a:lnSpc>
                <a:spcPct val="90000"/>
              </a:lnSpc>
              <a:buClr>
                <a:srgbClr val="FF0000"/>
              </a:buClr>
              <a:buFont typeface="Wingdings" panose="05000000000000000000" pitchFamily="2" charset="2"/>
              <a:buChar char="Ø"/>
            </a:pPr>
            <a:r>
              <a:rPr lang="en-US" sz="1900" dirty="0">
                <a:solidFill>
                  <a:schemeClr val="tx1"/>
                </a:solidFill>
              </a:rPr>
              <a:t>Pursuits</a:t>
            </a:r>
          </a:p>
          <a:p>
            <a:pPr>
              <a:lnSpc>
                <a:spcPct val="90000"/>
              </a:lnSpc>
              <a:buClr>
                <a:srgbClr val="FF0000"/>
              </a:buClr>
              <a:buFont typeface="Wingdings" panose="05000000000000000000" pitchFamily="2" charset="2"/>
              <a:buChar char="Ø"/>
            </a:pPr>
            <a:r>
              <a:rPr lang="en-US" sz="1900" dirty="0">
                <a:solidFill>
                  <a:schemeClr val="tx1"/>
                </a:solidFill>
              </a:rPr>
              <a:t>Crime Victims</a:t>
            </a:r>
          </a:p>
          <a:p>
            <a:pPr>
              <a:lnSpc>
                <a:spcPct val="90000"/>
              </a:lnSpc>
              <a:buClr>
                <a:srgbClr val="FF0000"/>
              </a:buClr>
              <a:buFont typeface="Wingdings" panose="05000000000000000000" pitchFamily="2" charset="2"/>
              <a:buChar char="Ø"/>
            </a:pPr>
            <a:r>
              <a:rPr lang="en-US" sz="1900" dirty="0">
                <a:solidFill>
                  <a:schemeClr val="tx1"/>
                </a:solidFill>
              </a:rPr>
              <a:t>Missing Persons</a:t>
            </a:r>
          </a:p>
          <a:p>
            <a:pPr>
              <a:lnSpc>
                <a:spcPct val="90000"/>
              </a:lnSpc>
              <a:buClr>
                <a:srgbClr val="FF0000"/>
              </a:buClr>
              <a:buFont typeface="Wingdings" panose="05000000000000000000" pitchFamily="2" charset="2"/>
              <a:buChar char="Ø"/>
            </a:pPr>
            <a:r>
              <a:rPr lang="en-US" sz="1900" dirty="0">
                <a:solidFill>
                  <a:schemeClr val="tx1"/>
                </a:solidFill>
              </a:rPr>
              <a:t>Juveniles </a:t>
            </a:r>
          </a:p>
          <a:p>
            <a:pPr>
              <a:lnSpc>
                <a:spcPct val="90000"/>
              </a:lnSpc>
              <a:buClr>
                <a:srgbClr val="FF0000"/>
              </a:buClr>
              <a:buFont typeface="Wingdings" panose="05000000000000000000" pitchFamily="2" charset="2"/>
              <a:buChar char="Ø"/>
            </a:pPr>
            <a:r>
              <a:rPr lang="en-US" sz="1900" dirty="0">
                <a:solidFill>
                  <a:schemeClr val="tx1"/>
                </a:solidFill>
              </a:rPr>
              <a:t>Megan’s Law</a:t>
            </a:r>
          </a:p>
          <a:p>
            <a:pPr>
              <a:lnSpc>
                <a:spcPct val="90000"/>
              </a:lnSpc>
              <a:buClr>
                <a:srgbClr val="FF0000"/>
              </a:buClr>
              <a:buFont typeface="Wingdings" panose="05000000000000000000" pitchFamily="2" charset="2"/>
              <a:buChar char="Ø"/>
            </a:pPr>
            <a:r>
              <a:rPr lang="en-US" sz="1900" dirty="0">
                <a:solidFill>
                  <a:schemeClr val="tx1"/>
                </a:solidFill>
              </a:rPr>
              <a:t>Training</a:t>
            </a:r>
          </a:p>
          <a:p>
            <a:pPr>
              <a:lnSpc>
                <a:spcPct val="90000"/>
              </a:lnSpc>
              <a:buClr>
                <a:srgbClr val="FF0000"/>
              </a:buClr>
              <a:buFont typeface="Wingdings" panose="05000000000000000000" pitchFamily="2" charset="2"/>
              <a:buChar char="Ø"/>
            </a:pPr>
            <a:r>
              <a:rPr lang="en-US" sz="1900" dirty="0">
                <a:solidFill>
                  <a:schemeClr val="tx1"/>
                </a:solidFill>
              </a:rPr>
              <a:t>Domestic Violence</a:t>
            </a:r>
          </a:p>
          <a:p>
            <a:pPr>
              <a:lnSpc>
                <a:spcPct val="90000"/>
              </a:lnSpc>
              <a:buClr>
                <a:srgbClr val="FF0000"/>
              </a:buClr>
              <a:buFont typeface="Wingdings" panose="05000000000000000000" pitchFamily="2" charset="2"/>
              <a:buChar char="Ø"/>
            </a:pPr>
            <a:r>
              <a:rPr lang="en-US" sz="1900" dirty="0">
                <a:solidFill>
                  <a:schemeClr val="tx1"/>
                </a:solidFill>
              </a:rPr>
              <a:t>NIBRS, UCR, &amp; ACT 22</a:t>
            </a:r>
          </a:p>
          <a:p>
            <a:pPr>
              <a:lnSpc>
                <a:spcPct val="90000"/>
              </a:lnSpc>
              <a:buClr>
                <a:srgbClr val="FF0000"/>
              </a:buClr>
              <a:buFont typeface="Wingdings" panose="05000000000000000000" pitchFamily="2" charset="2"/>
              <a:buChar char="Ø"/>
            </a:pPr>
            <a:r>
              <a:rPr lang="en-US" sz="1900" dirty="0">
                <a:solidFill>
                  <a:schemeClr val="tx1"/>
                </a:solidFill>
              </a:rPr>
              <a:t>Sexual Assault Kits</a:t>
            </a:r>
          </a:p>
        </p:txBody>
      </p:sp>
    </p:spTree>
    <p:extLst>
      <p:ext uri="{BB962C8B-B14F-4D97-AF65-F5344CB8AC3E}">
        <p14:creationId xmlns:p14="http://schemas.microsoft.com/office/powerpoint/2010/main" val="1436877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pSp>
        <p:nvGrpSpPr>
          <p:cNvPr id="13" name="Group 12">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97CABA17-0FDA-417E-93B0-1779E23ED657}"/>
              </a:ext>
            </a:extLst>
          </p:cNvPr>
          <p:cNvSpPr>
            <a:spLocks noGrp="1"/>
          </p:cNvSpPr>
          <p:nvPr>
            <p:ph type="title"/>
          </p:nvPr>
        </p:nvSpPr>
        <p:spPr>
          <a:xfrm>
            <a:off x="8588661" y="941424"/>
            <a:ext cx="3043896" cy="3248611"/>
          </a:xfrm>
        </p:spPr>
        <p:txBody>
          <a:bodyPr>
            <a:normAutofit/>
          </a:bodyPr>
          <a:lstStyle/>
          <a:p>
            <a:r>
              <a:rPr lang="en-US" b="1" dirty="0">
                <a:solidFill>
                  <a:srgbClr val="FFFF00"/>
                </a:solidFill>
              </a:rPr>
              <a:t>Numbering System</a:t>
            </a:r>
          </a:p>
        </p:txBody>
      </p:sp>
      <p:graphicFrame>
        <p:nvGraphicFramePr>
          <p:cNvPr id="5" name="Content Placeholder 2">
            <a:extLst>
              <a:ext uri="{FF2B5EF4-FFF2-40B4-BE49-F238E27FC236}">
                <a16:creationId xmlns:a16="http://schemas.microsoft.com/office/drawing/2014/main" id="{69690A50-DBC2-4983-974E-E833C8F44B70}"/>
              </a:ext>
            </a:extLst>
          </p:cNvPr>
          <p:cNvGraphicFramePr>
            <a:graphicFrameLocks noGrp="1"/>
          </p:cNvGraphicFramePr>
          <p:nvPr>
            <p:ph idx="1"/>
            <p:extLst>
              <p:ext uri="{D42A27DB-BD31-4B8C-83A1-F6EECF244321}">
                <p14:modId xmlns:p14="http://schemas.microsoft.com/office/powerpoint/2010/main" val="2688454749"/>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66350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693A3-4154-45A2-B04B-9A4CE2846AB2}"/>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Standard Components</a:t>
            </a:r>
          </a:p>
        </p:txBody>
      </p:sp>
      <p:graphicFrame>
        <p:nvGraphicFramePr>
          <p:cNvPr id="5" name="Content Placeholder 2">
            <a:extLst>
              <a:ext uri="{FF2B5EF4-FFF2-40B4-BE49-F238E27FC236}">
                <a16:creationId xmlns:a16="http://schemas.microsoft.com/office/drawing/2014/main" id="{2024A478-2476-4737-9EBF-DC31DCF779DA}"/>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9933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1A19049-4FE8-4A2F-AEED-CF53C86D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E13375A-6DBC-4723-8A55-D0FCA87FA9C5}"/>
              </a:ext>
            </a:extLst>
          </p:cNvPr>
          <p:cNvSpPr>
            <a:spLocks noGrp="1"/>
          </p:cNvSpPr>
          <p:nvPr>
            <p:ph type="title"/>
          </p:nvPr>
        </p:nvSpPr>
        <p:spPr>
          <a:xfrm>
            <a:off x="4661860" y="4487332"/>
            <a:ext cx="5627258" cy="1507067"/>
          </a:xfrm>
        </p:spPr>
        <p:txBody>
          <a:bodyPr>
            <a:normAutofit/>
          </a:bodyPr>
          <a:lstStyle/>
          <a:p>
            <a:r>
              <a:rPr lang="en-US" b="1" dirty="0">
                <a:solidFill>
                  <a:srgbClr val="FFFF00"/>
                </a:solidFill>
              </a:rPr>
              <a:t>Bullets &amp; Sub-Bullets</a:t>
            </a:r>
          </a:p>
        </p:txBody>
      </p:sp>
      <p:sp useBgFill="1">
        <p:nvSpPr>
          <p:cNvPr id="17" name="Snip Diagonal Corner Rectangle 15">
            <a:extLst>
              <a:ext uri="{FF2B5EF4-FFF2-40B4-BE49-F238E27FC236}">
                <a16:creationId xmlns:a16="http://schemas.microsoft.com/office/drawing/2014/main" id="{0EDFFA12-494E-4803-98D4-7815E65B9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5804"/>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Picture 4" descr="Diagram&#10;&#10;Description automatically generated">
            <a:extLst>
              <a:ext uri="{FF2B5EF4-FFF2-40B4-BE49-F238E27FC236}">
                <a16:creationId xmlns:a16="http://schemas.microsoft.com/office/drawing/2014/main" id="{3D6981EE-E523-4628-BA7B-A2E11FBDA7F6}"/>
              </a:ext>
            </a:extLst>
          </p:cNvPr>
          <p:cNvPicPr>
            <a:picLocks noChangeAspect="1"/>
          </p:cNvPicPr>
          <p:nvPr/>
        </p:nvPicPr>
        <p:blipFill>
          <a:blip r:embed="rId2"/>
          <a:stretch>
            <a:fillRect/>
          </a:stretch>
        </p:blipFill>
        <p:spPr>
          <a:xfrm>
            <a:off x="1124712" y="1288372"/>
            <a:ext cx="2709870" cy="3956015"/>
          </a:xfrm>
          <a:prstGeom prst="rect">
            <a:avLst/>
          </a:prstGeom>
        </p:spPr>
      </p:pic>
      <p:sp>
        <p:nvSpPr>
          <p:cNvPr id="3" name="Content Placeholder 2">
            <a:extLst>
              <a:ext uri="{FF2B5EF4-FFF2-40B4-BE49-F238E27FC236}">
                <a16:creationId xmlns:a16="http://schemas.microsoft.com/office/drawing/2014/main" id="{075D4DCF-A1AF-4597-B85B-ACA50FCA6D9F}"/>
              </a:ext>
            </a:extLst>
          </p:cNvPr>
          <p:cNvSpPr>
            <a:spLocks noGrp="1"/>
          </p:cNvSpPr>
          <p:nvPr>
            <p:ph idx="1"/>
          </p:nvPr>
        </p:nvSpPr>
        <p:spPr>
          <a:xfrm>
            <a:off x="4661860" y="685800"/>
            <a:ext cx="6253792" cy="3615267"/>
          </a:xfrm>
        </p:spPr>
        <p:txBody>
          <a:bodyPr>
            <a:normAutofit/>
          </a:bodyPr>
          <a:lstStyle/>
          <a:p>
            <a:pPr>
              <a:buClr>
                <a:srgbClr val="FF0000"/>
              </a:buClr>
              <a:buFont typeface="Wingdings" panose="05000000000000000000" pitchFamily="2" charset="2"/>
              <a:buChar char="Ø"/>
            </a:pPr>
            <a:r>
              <a:rPr lang="en-US" sz="2800" dirty="0">
                <a:solidFill>
                  <a:schemeClr val="bg1"/>
                </a:solidFill>
              </a:rPr>
              <a:t>Require proofs of compliance, unless circumstances dictate otherwise</a:t>
            </a:r>
          </a:p>
        </p:txBody>
      </p:sp>
      <p:grpSp>
        <p:nvGrpSpPr>
          <p:cNvPr id="19" name="Group 18">
            <a:extLst>
              <a:ext uri="{FF2B5EF4-FFF2-40B4-BE49-F238E27FC236}">
                <a16:creationId xmlns:a16="http://schemas.microsoft.com/office/drawing/2014/main" id="{4989EFA4-96C5-4503-8017-D2CE662EB8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25584CC7-A97D-40E0-A760-FDBBBB7A62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2DB1AE3-1E93-4048-BB83-757A3C7940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4E88C92-A5AB-4421-B94D-85AA003BAA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57D1F43-6875-443D-A459-65454B3D81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289146B-3F32-4783-8CDB-4DAB8A8005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13597093"/>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240B-5E59-4FE3-931B-4EE093B0BFC4}"/>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“If” Standards</a:t>
            </a:r>
          </a:p>
        </p:txBody>
      </p:sp>
      <p:graphicFrame>
        <p:nvGraphicFramePr>
          <p:cNvPr id="7" name="Content Placeholder 2">
            <a:extLst>
              <a:ext uri="{FF2B5EF4-FFF2-40B4-BE49-F238E27FC236}">
                <a16:creationId xmlns:a16="http://schemas.microsoft.com/office/drawing/2014/main" id="{0D30A0BD-9369-46DB-A12F-5C1F40D6A851}"/>
              </a:ext>
            </a:extLst>
          </p:cNvPr>
          <p:cNvGraphicFramePr>
            <a:graphicFrameLocks noGrp="1"/>
          </p:cNvGraphicFramePr>
          <p:nvPr>
            <p:ph idx="1"/>
          </p:nvPr>
        </p:nvGraphicFramePr>
        <p:xfrm>
          <a:off x="684212" y="685800"/>
          <a:ext cx="10820399" cy="3614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5628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o Am I? Personality Test…One Year and Five Months Later – Stanko's Stance">
            <a:extLst>
              <a:ext uri="{FF2B5EF4-FFF2-40B4-BE49-F238E27FC236}">
                <a16:creationId xmlns:a16="http://schemas.microsoft.com/office/drawing/2014/main" id="{C9D8BCEA-E948-6E2B-B063-55E22ADE0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6350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FD48FB1-66D8-4676-B0AA-C139A1DB78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033F5AE-6728-4F19-8DED-658E674B3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2C7D74A-18BA-4709-A808-44E8815C4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B5164A3F-1561-4039-8185-AB0EEB713E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2A35DB53-42BE-460E-9CA1-1294C98463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Rectangle 55">
            <a:extLst>
              <a:ext uri="{FF2B5EF4-FFF2-40B4-BE49-F238E27FC236}">
                <a16:creationId xmlns:a16="http://schemas.microsoft.com/office/drawing/2014/main" id="{7A675F33-98AF-4B83-A3BB-0780A2314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12192000" cy="6858000"/>
          </a:xfrm>
          <a:prstGeom prst="rect">
            <a:avLst/>
          </a:prstGeom>
          <a:gradFill>
            <a:gsLst>
              <a:gs pos="10000">
                <a:schemeClr val="bg1">
                  <a:tint val="97000"/>
                  <a:hueMod val="92000"/>
                  <a:satMod val="169000"/>
                  <a:lumMod val="164000"/>
                </a:schemeClr>
              </a:gs>
              <a:gs pos="100000">
                <a:schemeClr val="bg1">
                  <a:shade val="96000"/>
                  <a:satMod val="120000"/>
                  <a:lumMod val="90000"/>
                </a:schemeClr>
              </a:gs>
            </a:gsLst>
            <a:lin ang="612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magnifying glass on a white background&#10;&#10;Description automatically generated with medium confidence">
            <a:extLst>
              <a:ext uri="{FF2B5EF4-FFF2-40B4-BE49-F238E27FC236}">
                <a16:creationId xmlns:a16="http://schemas.microsoft.com/office/drawing/2014/main" id="{EA46421D-7DF1-49C9-90EC-8F96580BA2FA}"/>
              </a:ext>
            </a:extLst>
          </p:cNvPr>
          <p:cNvPicPr>
            <a:picLocks noChangeAspect="1"/>
          </p:cNvPicPr>
          <p:nvPr/>
        </p:nvPicPr>
        <p:blipFill rotWithShape="1">
          <a:blip r:embed="rId2">
            <a:alphaModFix amt="25000"/>
          </a:blip>
          <a:srcRect t="12802" b="3243"/>
          <a:stretch/>
        </p:blipFill>
        <p:spPr>
          <a:xfrm>
            <a:off x="20" y="10"/>
            <a:ext cx="12191980" cy="6857990"/>
          </a:xfrm>
          <a:prstGeom prst="rect">
            <a:avLst/>
          </a:prstGeom>
        </p:spPr>
      </p:pic>
      <p:sp>
        <p:nvSpPr>
          <p:cNvPr id="2" name="Title 1">
            <a:extLst>
              <a:ext uri="{FF2B5EF4-FFF2-40B4-BE49-F238E27FC236}">
                <a16:creationId xmlns:a16="http://schemas.microsoft.com/office/drawing/2014/main" id="{77036587-C81D-4F84-9966-BCAFBB58E5EB}"/>
              </a:ext>
            </a:extLst>
          </p:cNvPr>
          <p:cNvSpPr>
            <a:spLocks noGrp="1"/>
          </p:cNvSpPr>
          <p:nvPr>
            <p:ph type="title"/>
          </p:nvPr>
        </p:nvSpPr>
        <p:spPr>
          <a:xfrm>
            <a:off x="684212" y="685799"/>
            <a:ext cx="8001000" cy="2971801"/>
          </a:xfrm>
        </p:spPr>
        <p:txBody>
          <a:bodyPr vert="horz" lIns="91440" tIns="45720" rIns="91440" bIns="45720" rtlCol="0" anchor="b">
            <a:normAutofit/>
          </a:bodyPr>
          <a:lstStyle/>
          <a:p>
            <a:r>
              <a:rPr lang="en-US" sz="4800" b="1" dirty="0">
                <a:solidFill>
                  <a:srgbClr val="FFFF00"/>
                </a:solidFill>
              </a:rPr>
              <a:t>Observation</a:t>
            </a:r>
          </a:p>
        </p:txBody>
      </p:sp>
      <p:grpSp>
        <p:nvGrpSpPr>
          <p:cNvPr id="58" name="Group 57">
            <a:extLst>
              <a:ext uri="{FF2B5EF4-FFF2-40B4-BE49-F238E27FC236}">
                <a16:creationId xmlns:a16="http://schemas.microsoft.com/office/drawing/2014/main" id="{EA75029C-64B9-41D0-9540-75846D4B0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8170" y="9144"/>
            <a:ext cx="6080656" cy="6163733"/>
            <a:chOff x="6108170" y="8467"/>
            <a:chExt cx="6080656" cy="6163733"/>
          </a:xfrm>
        </p:grpSpPr>
        <p:cxnSp>
          <p:nvCxnSpPr>
            <p:cNvPr id="59" name="Straight Connector 58">
              <a:extLst>
                <a:ext uri="{FF2B5EF4-FFF2-40B4-BE49-F238E27FC236}">
                  <a16:creationId xmlns:a16="http://schemas.microsoft.com/office/drawing/2014/main" id="{4AF6B07A-A0CD-4593-B501-E1D50968C7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1C2E537-D046-43E9-B78A-8D770E4C0F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F1ED42C-32AB-4AA5-B9D5-2ADF552B03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62B69715-83DD-4F53-8564-D95D5D238D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5BC2EBE-B4C1-42F9-9914-0F430C0600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30495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2AF8-9497-421A-AAA5-175F3F4C2C46}"/>
              </a:ext>
            </a:extLst>
          </p:cNvPr>
          <p:cNvSpPr>
            <a:spLocks noGrp="1"/>
          </p:cNvSpPr>
          <p:nvPr>
            <p:ph type="title"/>
          </p:nvPr>
        </p:nvSpPr>
        <p:spPr>
          <a:xfrm>
            <a:off x="7532710" y="620722"/>
            <a:ext cx="3518748" cy="1142462"/>
          </a:xfrm>
        </p:spPr>
        <p:txBody>
          <a:bodyPr anchor="b">
            <a:normAutofit/>
          </a:bodyPr>
          <a:lstStyle/>
          <a:p>
            <a:r>
              <a:rPr lang="en-US" sz="2800" b="1" dirty="0">
                <a:solidFill>
                  <a:srgbClr val="FFFF00"/>
                </a:solidFill>
              </a:rPr>
              <a:t>Observation (O)</a:t>
            </a:r>
          </a:p>
        </p:txBody>
      </p:sp>
      <p:pic>
        <p:nvPicPr>
          <p:cNvPr id="4" name="Picture 3">
            <a:extLst>
              <a:ext uri="{FF2B5EF4-FFF2-40B4-BE49-F238E27FC236}">
                <a16:creationId xmlns:a16="http://schemas.microsoft.com/office/drawing/2014/main" id="{7FCE3265-A7D0-4553-B9EE-82CD538C339F}"/>
              </a:ext>
            </a:extLst>
          </p:cNvPr>
          <p:cNvPicPr>
            <a:picLocks noChangeAspect="1"/>
          </p:cNvPicPr>
          <p:nvPr/>
        </p:nvPicPr>
        <p:blipFill rotWithShape="1">
          <a:blip r:embed="rId2"/>
          <a:srcRect r="16515"/>
          <a:stretch/>
        </p:blipFill>
        <p:spPr>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3" name="Content Placeholder 2">
            <a:extLst>
              <a:ext uri="{FF2B5EF4-FFF2-40B4-BE49-F238E27FC236}">
                <a16:creationId xmlns:a16="http://schemas.microsoft.com/office/drawing/2014/main" id="{94C25463-01B7-4481-B202-57E65060D472}"/>
              </a:ext>
            </a:extLst>
          </p:cNvPr>
          <p:cNvSpPr>
            <a:spLocks noGrp="1"/>
          </p:cNvSpPr>
          <p:nvPr>
            <p:ph idx="1"/>
          </p:nvPr>
        </p:nvSpPr>
        <p:spPr>
          <a:xfrm>
            <a:off x="7532710" y="1822449"/>
            <a:ext cx="3479419" cy="3070226"/>
          </a:xfrm>
        </p:spPr>
        <p:txBody>
          <a:bodyPr anchor="t">
            <a:normAutofit/>
          </a:bodyPr>
          <a:lstStyle/>
          <a:p>
            <a:pPr>
              <a:buClr>
                <a:srgbClr val="FF0000"/>
              </a:buClr>
              <a:buFont typeface="Wingdings" panose="05000000000000000000" pitchFamily="2" charset="2"/>
              <a:buChar char="Ø"/>
            </a:pPr>
            <a:r>
              <a:rPr lang="en-US" dirty="0">
                <a:solidFill>
                  <a:schemeClr val="tx1"/>
                </a:solidFill>
              </a:rPr>
              <a:t>Select standards</a:t>
            </a:r>
          </a:p>
          <a:p>
            <a:pPr lvl="1">
              <a:buClr>
                <a:srgbClr val="FF0000"/>
              </a:buClr>
              <a:buFont typeface="Wingdings" panose="05000000000000000000" pitchFamily="2" charset="2"/>
              <a:buChar char="§"/>
            </a:pPr>
            <a:r>
              <a:rPr lang="en-US" sz="2000" dirty="0">
                <a:solidFill>
                  <a:schemeClr val="tx1"/>
                </a:solidFill>
              </a:rPr>
              <a:t>Tour</a:t>
            </a:r>
          </a:p>
          <a:p>
            <a:pPr lvl="2">
              <a:buClr>
                <a:srgbClr val="FF0000"/>
              </a:buClr>
              <a:buFont typeface="Arial" panose="020B0604020202020204" pitchFamily="34" charset="0"/>
              <a:buChar char="•"/>
            </a:pPr>
            <a:r>
              <a:rPr lang="en-US" sz="2000" dirty="0">
                <a:solidFill>
                  <a:schemeClr val="tx1"/>
                </a:solidFill>
              </a:rPr>
              <a:t>Checklist</a:t>
            </a:r>
          </a:p>
          <a:p>
            <a:pPr lvl="1">
              <a:buClr>
                <a:srgbClr val="FF0000"/>
              </a:buClr>
              <a:buFont typeface="Wingdings" panose="05000000000000000000" pitchFamily="2" charset="2"/>
              <a:buChar char="§"/>
            </a:pPr>
            <a:r>
              <a:rPr lang="en-US" sz="2000" dirty="0">
                <a:solidFill>
                  <a:schemeClr val="tx1"/>
                </a:solidFill>
              </a:rPr>
              <a:t>Recommend that photographs are placed into “observational” files</a:t>
            </a:r>
          </a:p>
        </p:txBody>
      </p:sp>
    </p:spTree>
    <p:extLst>
      <p:ext uri="{BB962C8B-B14F-4D97-AF65-F5344CB8AC3E}">
        <p14:creationId xmlns:p14="http://schemas.microsoft.com/office/powerpoint/2010/main" val="2923851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48F2-C800-45AC-A37A-134A67284259}"/>
              </a:ext>
            </a:extLst>
          </p:cNvPr>
          <p:cNvSpPr>
            <a:spLocks noGrp="1"/>
          </p:cNvSpPr>
          <p:nvPr>
            <p:ph type="title"/>
          </p:nvPr>
        </p:nvSpPr>
        <p:spPr>
          <a:xfrm>
            <a:off x="684212" y="4487332"/>
            <a:ext cx="4934479" cy="1507067"/>
          </a:xfrm>
        </p:spPr>
        <p:txBody>
          <a:bodyPr/>
          <a:lstStyle/>
          <a:p>
            <a:r>
              <a:rPr lang="en-US" b="1" dirty="0">
                <a:solidFill>
                  <a:srgbClr val="FFFF00"/>
                </a:solidFill>
              </a:rPr>
              <a:t>Observations</a:t>
            </a:r>
          </a:p>
        </p:txBody>
      </p:sp>
      <p:sp>
        <p:nvSpPr>
          <p:cNvPr id="3" name="Content Placeholder 2">
            <a:extLst>
              <a:ext uri="{FF2B5EF4-FFF2-40B4-BE49-F238E27FC236}">
                <a16:creationId xmlns:a16="http://schemas.microsoft.com/office/drawing/2014/main" id="{1002D627-4BA9-4F0B-9146-236ECC1D2A2F}"/>
              </a:ext>
            </a:extLst>
          </p:cNvPr>
          <p:cNvSpPr>
            <a:spLocks noGrp="1"/>
          </p:cNvSpPr>
          <p:nvPr>
            <p:ph sz="half" idx="1"/>
          </p:nvPr>
        </p:nvSpPr>
        <p:spPr/>
        <p:txBody>
          <a:bodyPr>
            <a:noAutofit/>
          </a:bodyPr>
          <a:lstStyle/>
          <a:p>
            <a:pPr>
              <a:buClr>
                <a:srgbClr val="FF0000"/>
              </a:buClr>
              <a:buFont typeface="Wingdings" panose="05000000000000000000" pitchFamily="2" charset="2"/>
              <a:buChar char="Ø"/>
            </a:pPr>
            <a:r>
              <a:rPr lang="en-US" sz="1800" dirty="0">
                <a:solidFill>
                  <a:schemeClr val="tx1"/>
                </a:solidFill>
              </a:rPr>
              <a:t>Facility Tour</a:t>
            </a:r>
          </a:p>
          <a:p>
            <a:pPr lvl="1">
              <a:buClr>
                <a:srgbClr val="FF0000"/>
              </a:buClr>
              <a:buFont typeface="Wingdings" panose="05000000000000000000" pitchFamily="2" charset="2"/>
              <a:buChar char="§"/>
            </a:pPr>
            <a:r>
              <a:rPr lang="en-US" dirty="0">
                <a:solidFill>
                  <a:schemeClr val="tx1"/>
                </a:solidFill>
              </a:rPr>
              <a:t>Cells (If Applicable)</a:t>
            </a:r>
          </a:p>
          <a:p>
            <a:pPr lvl="1">
              <a:buClr>
                <a:srgbClr val="FF0000"/>
              </a:buClr>
              <a:buFont typeface="Wingdings" panose="05000000000000000000" pitchFamily="2" charset="2"/>
              <a:buChar char="§"/>
            </a:pPr>
            <a:r>
              <a:rPr lang="en-US" dirty="0">
                <a:solidFill>
                  <a:schemeClr val="tx1"/>
                </a:solidFill>
              </a:rPr>
              <a:t>Communications Center (If Applicable)</a:t>
            </a:r>
          </a:p>
          <a:p>
            <a:pPr lvl="1">
              <a:buClr>
                <a:srgbClr val="FF0000"/>
              </a:buClr>
              <a:buFont typeface="Wingdings" panose="05000000000000000000" pitchFamily="2" charset="2"/>
              <a:buChar char="§"/>
            </a:pPr>
            <a:r>
              <a:rPr lang="en-US" dirty="0">
                <a:solidFill>
                  <a:schemeClr val="tx1"/>
                </a:solidFill>
              </a:rPr>
              <a:t>Evidence</a:t>
            </a:r>
          </a:p>
          <a:p>
            <a:pPr lvl="2">
              <a:buClr>
                <a:srgbClr val="FF0000"/>
              </a:buClr>
              <a:buFont typeface="Arial" panose="020B0604020202020204" pitchFamily="34" charset="0"/>
              <a:buChar char="•"/>
            </a:pPr>
            <a:r>
              <a:rPr lang="en-US" sz="1800" dirty="0">
                <a:solidFill>
                  <a:schemeClr val="tx1"/>
                </a:solidFill>
              </a:rPr>
              <a:t>Temporary</a:t>
            </a:r>
          </a:p>
          <a:p>
            <a:pPr lvl="2">
              <a:buClr>
                <a:srgbClr val="FF0000"/>
              </a:buClr>
              <a:buFont typeface="Arial" panose="020B0604020202020204" pitchFamily="34" charset="0"/>
              <a:buChar char="•"/>
            </a:pPr>
            <a:r>
              <a:rPr lang="en-US" sz="1800" dirty="0">
                <a:solidFill>
                  <a:schemeClr val="tx1"/>
                </a:solidFill>
              </a:rPr>
              <a:t>Storage</a:t>
            </a:r>
          </a:p>
          <a:p>
            <a:pPr lvl="2">
              <a:buClr>
                <a:srgbClr val="FF0000"/>
              </a:buClr>
              <a:buFont typeface="Arial" panose="020B0604020202020204" pitchFamily="34" charset="0"/>
              <a:buChar char="•"/>
            </a:pPr>
            <a:r>
              <a:rPr lang="en-US" sz="1800" dirty="0">
                <a:solidFill>
                  <a:schemeClr val="tx1"/>
                </a:solidFill>
              </a:rPr>
              <a:t>Impound</a:t>
            </a:r>
          </a:p>
          <a:p>
            <a:pPr lvl="1">
              <a:buClr>
                <a:srgbClr val="FF0000"/>
              </a:buClr>
              <a:buFont typeface="Wingdings" panose="05000000000000000000" pitchFamily="2" charset="2"/>
              <a:buChar char="§"/>
            </a:pPr>
            <a:r>
              <a:rPr lang="en-US" dirty="0">
                <a:solidFill>
                  <a:schemeClr val="tx1"/>
                </a:solidFill>
              </a:rPr>
              <a:t>Temporary Holding</a:t>
            </a:r>
          </a:p>
        </p:txBody>
      </p:sp>
      <p:sp>
        <p:nvSpPr>
          <p:cNvPr id="4" name="Content Placeholder 3">
            <a:extLst>
              <a:ext uri="{FF2B5EF4-FFF2-40B4-BE49-F238E27FC236}">
                <a16:creationId xmlns:a16="http://schemas.microsoft.com/office/drawing/2014/main" id="{E9431FFE-D651-4578-B89C-EACCE5E898ED}"/>
              </a:ext>
            </a:extLst>
          </p:cNvPr>
          <p:cNvSpPr>
            <a:spLocks noGrp="1"/>
          </p:cNvSpPr>
          <p:nvPr>
            <p:ph sz="half" idx="2"/>
          </p:nvPr>
        </p:nvSpPr>
        <p:spPr>
          <a:xfrm>
            <a:off x="5808133" y="685801"/>
            <a:ext cx="4934479" cy="4840356"/>
          </a:xfrm>
        </p:spPr>
        <p:txBody>
          <a:bodyPr>
            <a:noAutofit/>
          </a:bodyPr>
          <a:lstStyle/>
          <a:p>
            <a:pPr>
              <a:buClr>
                <a:srgbClr val="FF0000"/>
              </a:buClr>
              <a:buFont typeface="Wingdings" panose="05000000000000000000" pitchFamily="2" charset="2"/>
              <a:buChar char="Ø"/>
            </a:pPr>
            <a:r>
              <a:rPr lang="en-US" sz="1800" dirty="0">
                <a:solidFill>
                  <a:schemeClr val="tx1"/>
                </a:solidFill>
              </a:rPr>
              <a:t>Static Display</a:t>
            </a:r>
          </a:p>
          <a:p>
            <a:pPr lvl="1">
              <a:buClr>
                <a:srgbClr val="FF0000"/>
              </a:buClr>
              <a:buFont typeface="Wingdings" panose="05000000000000000000" pitchFamily="2" charset="2"/>
              <a:buChar char="§"/>
            </a:pPr>
            <a:r>
              <a:rPr lang="en-US" dirty="0">
                <a:solidFill>
                  <a:schemeClr val="tx1"/>
                </a:solidFill>
              </a:rPr>
              <a:t>Lethal and Less Lethal Weapons</a:t>
            </a:r>
          </a:p>
          <a:p>
            <a:pPr lvl="1">
              <a:buClr>
                <a:srgbClr val="FF0000"/>
              </a:buClr>
              <a:buFont typeface="Wingdings" panose="05000000000000000000" pitchFamily="2" charset="2"/>
              <a:buChar char="§"/>
            </a:pPr>
            <a:r>
              <a:rPr lang="en-US" dirty="0">
                <a:solidFill>
                  <a:schemeClr val="tx1"/>
                </a:solidFill>
              </a:rPr>
              <a:t>Specialty Units</a:t>
            </a:r>
          </a:p>
          <a:p>
            <a:pPr lvl="2">
              <a:buClr>
                <a:srgbClr val="FF0000"/>
              </a:buClr>
              <a:buFont typeface="Arial" panose="020B0604020202020204" pitchFamily="34" charset="0"/>
              <a:buChar char="•"/>
            </a:pPr>
            <a:r>
              <a:rPr lang="en-US" sz="1800" dirty="0">
                <a:solidFill>
                  <a:schemeClr val="tx1"/>
                </a:solidFill>
              </a:rPr>
              <a:t>Equipment</a:t>
            </a:r>
          </a:p>
          <a:p>
            <a:pPr lvl="2">
              <a:buClr>
                <a:srgbClr val="FF0000"/>
              </a:buClr>
              <a:buFont typeface="Arial" panose="020B0604020202020204" pitchFamily="34" charset="0"/>
              <a:buChar char="•"/>
            </a:pPr>
            <a:r>
              <a:rPr lang="en-US" sz="1800" dirty="0">
                <a:solidFill>
                  <a:schemeClr val="tx1"/>
                </a:solidFill>
              </a:rPr>
              <a:t>K-9</a:t>
            </a:r>
          </a:p>
          <a:p>
            <a:pPr lvl="2">
              <a:buClr>
                <a:srgbClr val="FF0000"/>
              </a:buClr>
              <a:buFont typeface="Arial" panose="020B0604020202020204" pitchFamily="34" charset="0"/>
              <a:buChar char="•"/>
            </a:pPr>
            <a:r>
              <a:rPr lang="en-US" sz="1800" dirty="0">
                <a:solidFill>
                  <a:schemeClr val="tx1"/>
                </a:solidFill>
              </a:rPr>
              <a:t>Mounted</a:t>
            </a:r>
          </a:p>
          <a:p>
            <a:pPr lvl="1">
              <a:buClr>
                <a:srgbClr val="FF0000"/>
              </a:buClr>
              <a:buFont typeface="Wingdings" panose="05000000000000000000" pitchFamily="2" charset="2"/>
              <a:buChar char="§"/>
            </a:pPr>
            <a:r>
              <a:rPr lang="en-US" dirty="0">
                <a:solidFill>
                  <a:schemeClr val="tx1"/>
                </a:solidFill>
              </a:rPr>
              <a:t>Specialty Vehicles</a:t>
            </a:r>
          </a:p>
          <a:p>
            <a:pPr lvl="2">
              <a:buClr>
                <a:srgbClr val="FF0000"/>
              </a:buClr>
              <a:buFont typeface="Arial" panose="020B0604020202020204" pitchFamily="34" charset="0"/>
              <a:buChar char="•"/>
            </a:pPr>
            <a:r>
              <a:rPr lang="en-US" sz="1800" dirty="0">
                <a:solidFill>
                  <a:schemeClr val="tx1"/>
                </a:solidFill>
              </a:rPr>
              <a:t>ATV</a:t>
            </a:r>
          </a:p>
          <a:p>
            <a:pPr lvl="2">
              <a:buClr>
                <a:srgbClr val="FF0000"/>
              </a:buClr>
              <a:buFont typeface="Arial" panose="020B0604020202020204" pitchFamily="34" charset="0"/>
              <a:buChar char="•"/>
            </a:pPr>
            <a:r>
              <a:rPr lang="en-US" sz="1800" dirty="0">
                <a:solidFill>
                  <a:schemeClr val="tx1"/>
                </a:solidFill>
              </a:rPr>
              <a:t>Bicycles</a:t>
            </a:r>
          </a:p>
          <a:p>
            <a:pPr lvl="2">
              <a:buClr>
                <a:srgbClr val="FF0000"/>
              </a:buClr>
              <a:buFont typeface="Arial" panose="020B0604020202020204" pitchFamily="34" charset="0"/>
              <a:buChar char="•"/>
            </a:pPr>
            <a:r>
              <a:rPr lang="en-US" sz="1800" dirty="0">
                <a:solidFill>
                  <a:schemeClr val="tx1"/>
                </a:solidFill>
              </a:rPr>
              <a:t>Boat</a:t>
            </a:r>
          </a:p>
          <a:p>
            <a:pPr lvl="2">
              <a:buClr>
                <a:srgbClr val="FF0000"/>
              </a:buClr>
              <a:buFont typeface="Arial" panose="020B0604020202020204" pitchFamily="34" charset="0"/>
              <a:buChar char="•"/>
            </a:pPr>
            <a:r>
              <a:rPr lang="en-US" sz="1800" dirty="0">
                <a:solidFill>
                  <a:schemeClr val="tx1"/>
                </a:solidFill>
              </a:rPr>
              <a:t>Motorcycles</a:t>
            </a:r>
          </a:p>
        </p:txBody>
      </p:sp>
    </p:spTree>
    <p:extLst>
      <p:ext uri="{BB962C8B-B14F-4D97-AF65-F5344CB8AC3E}">
        <p14:creationId xmlns:p14="http://schemas.microsoft.com/office/powerpoint/2010/main" val="14492983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E9A0-B3C6-4C9A-B2A0-2401490D52F7}"/>
              </a:ext>
            </a:extLst>
          </p:cNvPr>
          <p:cNvSpPr>
            <a:spLocks noGrp="1"/>
          </p:cNvSpPr>
          <p:nvPr>
            <p:ph type="title"/>
          </p:nvPr>
        </p:nvSpPr>
        <p:spPr/>
        <p:txBody>
          <a:bodyPr/>
          <a:lstStyle/>
          <a:p>
            <a:r>
              <a:rPr lang="en-US" b="1" dirty="0">
                <a:solidFill>
                  <a:srgbClr val="FFFF00"/>
                </a:solidFill>
              </a:rPr>
              <a:t>Memo-to-file (MTF)</a:t>
            </a:r>
          </a:p>
        </p:txBody>
      </p:sp>
      <p:sp>
        <p:nvSpPr>
          <p:cNvPr id="3" name="Content Placeholder 2">
            <a:extLst>
              <a:ext uri="{FF2B5EF4-FFF2-40B4-BE49-F238E27FC236}">
                <a16:creationId xmlns:a16="http://schemas.microsoft.com/office/drawing/2014/main" id="{07CACEE5-153B-4D78-B2B7-9B452BA0DB92}"/>
              </a:ext>
            </a:extLst>
          </p:cNvPr>
          <p:cNvSpPr>
            <a:spLocks noGrp="1"/>
          </p:cNvSpPr>
          <p:nvPr>
            <p:ph idx="1"/>
          </p:nvPr>
        </p:nvSpPr>
        <p:spPr>
          <a:xfrm>
            <a:off x="684212" y="404734"/>
            <a:ext cx="8534400" cy="3896333"/>
          </a:xfrm>
        </p:spPr>
        <p:txBody>
          <a:bodyPr>
            <a:noAutofit/>
          </a:bodyPr>
          <a:lstStyle/>
          <a:p>
            <a:pPr>
              <a:buClr>
                <a:srgbClr val="FF0000"/>
              </a:buClr>
              <a:buFont typeface="Wingdings" panose="05000000000000000000" pitchFamily="2" charset="2"/>
              <a:buChar char="Ø"/>
            </a:pPr>
            <a:r>
              <a:rPr lang="en-US" sz="2400" dirty="0">
                <a:solidFill>
                  <a:schemeClr val="tx1"/>
                </a:solidFill>
              </a:rPr>
              <a:t>Memorandums</a:t>
            </a:r>
          </a:p>
          <a:p>
            <a:pPr lvl="1">
              <a:buClr>
                <a:srgbClr val="FF0000"/>
              </a:buClr>
              <a:buFont typeface="Wingdings" panose="05000000000000000000" pitchFamily="2" charset="2"/>
              <a:buChar char="§"/>
            </a:pPr>
            <a:r>
              <a:rPr lang="en-US" sz="2400" dirty="0">
                <a:solidFill>
                  <a:schemeClr val="tx1"/>
                </a:solidFill>
              </a:rPr>
              <a:t>Commonly utilized to demonstrate that none or only one (1) Proof of Compliance is present.</a:t>
            </a:r>
          </a:p>
          <a:p>
            <a:pPr lvl="2">
              <a:buClr>
                <a:srgbClr val="FF0000"/>
              </a:buClr>
              <a:buFont typeface="Arial" panose="020B0604020202020204" pitchFamily="34" charset="0"/>
              <a:buChar char="•"/>
            </a:pPr>
            <a:r>
              <a:rPr lang="en-US" sz="2400" dirty="0">
                <a:solidFill>
                  <a:schemeClr val="tx1"/>
                </a:solidFill>
              </a:rPr>
              <a:t>No police officers were hired during the accreditation year</a:t>
            </a:r>
          </a:p>
          <a:p>
            <a:pPr lvl="2">
              <a:buClr>
                <a:srgbClr val="FF0000"/>
              </a:buClr>
              <a:buFont typeface="Arial" panose="020B0604020202020204" pitchFamily="34" charset="0"/>
              <a:buChar char="•"/>
            </a:pPr>
            <a:r>
              <a:rPr lang="en-US" sz="2400" dirty="0">
                <a:solidFill>
                  <a:schemeClr val="tx1"/>
                </a:solidFill>
              </a:rPr>
              <a:t>Only one (1) police officer was hired during the accreditation year</a:t>
            </a:r>
          </a:p>
          <a:p>
            <a:pPr lvl="1">
              <a:buClr>
                <a:srgbClr val="FF0000"/>
              </a:buClr>
              <a:buFont typeface="Wingdings" panose="05000000000000000000" pitchFamily="2" charset="2"/>
              <a:buChar char="§"/>
            </a:pPr>
            <a:r>
              <a:rPr lang="en-US" sz="2400" dirty="0">
                <a:solidFill>
                  <a:schemeClr val="tx1"/>
                </a:solidFill>
              </a:rPr>
              <a:t>May also be used for clarification when Proofs of Compliance require some additional explanation</a:t>
            </a:r>
          </a:p>
        </p:txBody>
      </p:sp>
    </p:spTree>
    <p:extLst>
      <p:ext uri="{BB962C8B-B14F-4D97-AF65-F5344CB8AC3E}">
        <p14:creationId xmlns:p14="http://schemas.microsoft.com/office/powerpoint/2010/main" val="28750047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D333C-4B9C-4D92-AB33-DDBAA9FDE58C}"/>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Interviews</a:t>
            </a:r>
          </a:p>
        </p:txBody>
      </p:sp>
      <p:pic>
        <p:nvPicPr>
          <p:cNvPr id="13" name="Picture 12" descr="A picture containing indoor, table, room, desk&#10;&#10;Description automatically generated">
            <a:extLst>
              <a:ext uri="{FF2B5EF4-FFF2-40B4-BE49-F238E27FC236}">
                <a16:creationId xmlns:a16="http://schemas.microsoft.com/office/drawing/2014/main" id="{9FF4EBEA-25E5-4B9F-AAAA-C5F47906E867}"/>
              </a:ext>
            </a:extLst>
          </p:cNvPr>
          <p:cNvPicPr>
            <a:picLocks noChangeAspect="1"/>
          </p:cNvPicPr>
          <p:nvPr/>
        </p:nvPicPr>
        <p:blipFill>
          <a:blip r:embed="rId2"/>
          <a:stretch>
            <a:fillRect/>
          </a:stretch>
        </p:blipFill>
        <p:spPr>
          <a:xfrm>
            <a:off x="1655676" y="733647"/>
            <a:ext cx="3575884" cy="3575884"/>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5A00A41F-3F9F-45F6-86A9-340914C6D44A}"/>
              </a:ext>
            </a:extLst>
          </p:cNvPr>
          <p:cNvSpPr>
            <a:spLocks noGrp="1"/>
          </p:cNvSpPr>
          <p:nvPr>
            <p:ph idx="1"/>
          </p:nvPr>
        </p:nvSpPr>
        <p:spPr>
          <a:xfrm>
            <a:off x="6499654" y="733647"/>
            <a:ext cx="4419171" cy="3575884"/>
          </a:xfrm>
        </p:spPr>
        <p:txBody>
          <a:bodyPr>
            <a:noAutofit/>
          </a:bodyPr>
          <a:lstStyle/>
          <a:p>
            <a:pPr>
              <a:buClr>
                <a:srgbClr val="FF0000"/>
              </a:buClr>
              <a:buFont typeface="Wingdings" panose="05000000000000000000" pitchFamily="2" charset="2"/>
              <a:buChar char="Ø"/>
            </a:pPr>
            <a:r>
              <a:rPr lang="en-US" sz="2400" dirty="0">
                <a:solidFill>
                  <a:schemeClr val="tx1"/>
                </a:solidFill>
              </a:rPr>
              <a:t>Chief of Police</a:t>
            </a:r>
          </a:p>
          <a:p>
            <a:pPr>
              <a:buClr>
                <a:srgbClr val="FF0000"/>
              </a:buClr>
              <a:buFont typeface="Wingdings" panose="05000000000000000000" pitchFamily="2" charset="2"/>
              <a:buChar char="Ø"/>
            </a:pPr>
            <a:r>
              <a:rPr lang="en-US" sz="2400" dirty="0">
                <a:solidFill>
                  <a:schemeClr val="tx1"/>
                </a:solidFill>
              </a:rPr>
              <a:t>Evidence Custodians</a:t>
            </a:r>
          </a:p>
          <a:p>
            <a:pPr>
              <a:buClr>
                <a:srgbClr val="FF0000"/>
              </a:buClr>
              <a:buFont typeface="Wingdings" panose="05000000000000000000" pitchFamily="2" charset="2"/>
              <a:buChar char="Ø"/>
            </a:pPr>
            <a:r>
              <a:rPr lang="en-US" sz="2400" dirty="0">
                <a:solidFill>
                  <a:schemeClr val="tx1"/>
                </a:solidFill>
              </a:rPr>
              <a:t>Internal Affairs</a:t>
            </a:r>
          </a:p>
          <a:p>
            <a:pPr>
              <a:buClr>
                <a:srgbClr val="FF0000"/>
              </a:buClr>
              <a:buFont typeface="Wingdings" panose="05000000000000000000" pitchFamily="2" charset="2"/>
              <a:buChar char="Ø"/>
            </a:pPr>
            <a:r>
              <a:rPr lang="en-US" sz="2400" dirty="0">
                <a:solidFill>
                  <a:schemeClr val="tx1"/>
                </a:solidFill>
              </a:rPr>
              <a:t>Trainers</a:t>
            </a:r>
          </a:p>
          <a:p>
            <a:pPr lvl="1">
              <a:buClr>
                <a:srgbClr val="FF0000"/>
              </a:buClr>
              <a:buFont typeface="Wingdings" panose="05000000000000000000" pitchFamily="2" charset="2"/>
              <a:buChar char="§"/>
            </a:pPr>
            <a:r>
              <a:rPr lang="en-US" sz="2400" dirty="0">
                <a:solidFill>
                  <a:schemeClr val="tx1"/>
                </a:solidFill>
              </a:rPr>
              <a:t>Defensive Tactics</a:t>
            </a:r>
          </a:p>
          <a:p>
            <a:pPr lvl="1">
              <a:buClr>
                <a:srgbClr val="FF0000"/>
              </a:buClr>
              <a:buFont typeface="Wingdings" panose="05000000000000000000" pitchFamily="2" charset="2"/>
              <a:buChar char="§"/>
            </a:pPr>
            <a:r>
              <a:rPr lang="en-US" sz="2400" dirty="0">
                <a:solidFill>
                  <a:schemeClr val="tx1"/>
                </a:solidFill>
              </a:rPr>
              <a:t>Firearms</a:t>
            </a:r>
          </a:p>
          <a:p>
            <a:pPr lvl="1">
              <a:buClr>
                <a:srgbClr val="FF0000"/>
              </a:buClr>
              <a:buFont typeface="Wingdings" panose="05000000000000000000" pitchFamily="2" charset="2"/>
              <a:buChar char="§"/>
            </a:pPr>
            <a:r>
              <a:rPr lang="en-US" sz="2400" dirty="0">
                <a:solidFill>
                  <a:schemeClr val="tx1"/>
                </a:solidFill>
              </a:rPr>
              <a:t>Less Lethal Weapons</a:t>
            </a:r>
          </a:p>
        </p:txBody>
      </p:sp>
    </p:spTree>
    <p:extLst>
      <p:ext uri="{BB962C8B-B14F-4D97-AF65-F5344CB8AC3E}">
        <p14:creationId xmlns:p14="http://schemas.microsoft.com/office/powerpoint/2010/main" val="13379075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BB4C-3F1B-4FFB-84E3-E2765587F296}"/>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Not applicable (N/A)</a:t>
            </a:r>
          </a:p>
        </p:txBody>
      </p:sp>
      <p:pic>
        <p:nvPicPr>
          <p:cNvPr id="6" name="Picture 2" descr="https://pg.b5z.net/get/jb5z/s1200-*/i/u/10039985/i/shutterstock_306513023.jpg">
            <a:extLst>
              <a:ext uri="{FF2B5EF4-FFF2-40B4-BE49-F238E27FC236}">
                <a16:creationId xmlns:a16="http://schemas.microsoft.com/office/drawing/2014/main" id="{7583BFCF-2F56-4F61-B0CF-6B4E457301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1239" y="784280"/>
            <a:ext cx="5304759" cy="3474617"/>
          </a:xfrm>
          <a:prstGeom prst="rect">
            <a:avLst/>
          </a:prstGeom>
          <a:noFill/>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7D09FCC-3D19-4AFC-ACD2-46325C631F07}"/>
              </a:ext>
            </a:extLst>
          </p:cNvPr>
          <p:cNvSpPr>
            <a:spLocks noGrp="1"/>
          </p:cNvSpPr>
          <p:nvPr>
            <p:ph idx="1"/>
          </p:nvPr>
        </p:nvSpPr>
        <p:spPr>
          <a:xfrm>
            <a:off x="6499654" y="784279"/>
            <a:ext cx="4901107" cy="3474618"/>
          </a:xfrm>
        </p:spPr>
        <p:txBody>
          <a:bodyPr>
            <a:normAutofit/>
          </a:bodyPr>
          <a:lstStyle/>
          <a:p>
            <a:pPr>
              <a:buClr>
                <a:srgbClr val="FF0000"/>
              </a:buClr>
              <a:buFont typeface="Wingdings" panose="05000000000000000000" pitchFamily="2" charset="2"/>
              <a:buChar char="Ø"/>
            </a:pPr>
            <a:r>
              <a:rPr lang="en-US" dirty="0">
                <a:solidFill>
                  <a:schemeClr val="tx1"/>
                </a:solidFill>
              </a:rPr>
              <a:t>Not Applicable if service or function is not available; however not simply because they “don’t do something” </a:t>
            </a:r>
          </a:p>
          <a:p>
            <a:pPr lvl="1">
              <a:buClr>
                <a:srgbClr val="FF0000"/>
              </a:buClr>
              <a:buFont typeface="Wingdings" panose="05000000000000000000" pitchFamily="2" charset="2"/>
              <a:buChar char="§"/>
            </a:pPr>
            <a:r>
              <a:rPr lang="en-US" sz="2000" dirty="0">
                <a:solidFill>
                  <a:schemeClr val="tx1"/>
                </a:solidFill>
              </a:rPr>
              <a:t>Cells Areas = N/A</a:t>
            </a:r>
          </a:p>
          <a:p>
            <a:pPr lvl="1">
              <a:buClr>
                <a:srgbClr val="FF0000"/>
              </a:buClr>
              <a:buFont typeface="Wingdings" panose="05000000000000000000" pitchFamily="2" charset="2"/>
              <a:buChar char="§"/>
            </a:pPr>
            <a:r>
              <a:rPr lang="en-US" sz="2000" dirty="0">
                <a:solidFill>
                  <a:schemeClr val="tx1"/>
                </a:solidFill>
              </a:rPr>
              <a:t>Sexual Assault Investigation = Policy required with regards to response until turned-over-to another agency</a:t>
            </a:r>
          </a:p>
        </p:txBody>
      </p:sp>
    </p:spTree>
    <p:extLst>
      <p:ext uri="{BB962C8B-B14F-4D97-AF65-F5344CB8AC3E}">
        <p14:creationId xmlns:p14="http://schemas.microsoft.com/office/powerpoint/2010/main" val="3466914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67A139-86EB-480F-AE6B-AF8092F2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D80E367-2E53-09AD-0D30-EBCA5EFE4217}"/>
              </a:ext>
            </a:extLst>
          </p:cNvPr>
          <p:cNvSpPr>
            <a:spLocks noGrp="1"/>
          </p:cNvSpPr>
          <p:nvPr>
            <p:ph type="ctrTitle"/>
          </p:nvPr>
        </p:nvSpPr>
        <p:spPr>
          <a:xfrm>
            <a:off x="6095999" y="628617"/>
            <a:ext cx="5408613" cy="3028983"/>
          </a:xfrm>
        </p:spPr>
        <p:txBody>
          <a:bodyPr>
            <a:normAutofit/>
          </a:bodyPr>
          <a:lstStyle/>
          <a:p>
            <a:pPr algn="ctr"/>
            <a:r>
              <a:rPr lang="en-US" sz="5400" b="1" dirty="0">
                <a:solidFill>
                  <a:srgbClr val="FFFF00"/>
                </a:solidFill>
              </a:rPr>
              <a:t>Now let’s take…</a:t>
            </a:r>
          </a:p>
        </p:txBody>
      </p:sp>
      <p:sp>
        <p:nvSpPr>
          <p:cNvPr id="13" name="Snip Diagonal Corner Rectangle 6">
            <a:extLst>
              <a:ext uri="{FF2B5EF4-FFF2-40B4-BE49-F238E27FC236}">
                <a16:creationId xmlns:a16="http://schemas.microsoft.com/office/drawing/2014/main" id="{4E252378-AA68-427C-BF69-E4434E447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0" y="620722"/>
            <a:ext cx="5136155" cy="5286838"/>
          </a:xfrm>
          <a:prstGeom prst="snip2DiagRect">
            <a:avLst>
              <a:gd name="adj1" fmla="val 9954"/>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F7F9459-B4C1-A2E5-B7B4-5271D44DBB00}"/>
              </a:ext>
            </a:extLst>
          </p:cNvPr>
          <p:cNvPicPr>
            <a:picLocks noGrp="1" noChangeAspect="1"/>
          </p:cNvPicPr>
          <p:nvPr>
            <p:ph idx="4294967295"/>
          </p:nvPr>
        </p:nvPicPr>
        <p:blipFill>
          <a:blip r:embed="rId2"/>
          <a:srcRect l="11523" r="8170"/>
          <a:stretch/>
        </p:blipFill>
        <p:spPr>
          <a:xfrm>
            <a:off x="797205" y="786117"/>
            <a:ext cx="4809744" cy="4956048"/>
          </a:xfrm>
          <a:custGeom>
            <a:avLst/>
            <a:gdLst/>
            <a:ahLst/>
            <a:cxnLst/>
            <a:rect l="l" t="t" r="r" b="b"/>
            <a:pathLst>
              <a:path w="4809744" h="4956048">
                <a:moveTo>
                  <a:pt x="478762" y="0"/>
                </a:moveTo>
                <a:lnTo>
                  <a:pt x="4809744" y="0"/>
                </a:lnTo>
                <a:lnTo>
                  <a:pt x="4809744" y="4477286"/>
                </a:lnTo>
                <a:lnTo>
                  <a:pt x="4330982" y="4956048"/>
                </a:lnTo>
                <a:lnTo>
                  <a:pt x="0" y="4956048"/>
                </a:lnTo>
                <a:lnTo>
                  <a:pt x="0" y="478762"/>
                </a:lnTo>
                <a:close/>
              </a:path>
            </a:pathLst>
          </a:custGeom>
        </p:spPr>
      </p:pic>
      <p:grpSp>
        <p:nvGrpSpPr>
          <p:cNvPr id="15" name="Group 14">
            <a:extLst>
              <a:ext uri="{FF2B5EF4-FFF2-40B4-BE49-F238E27FC236}">
                <a16:creationId xmlns:a16="http://schemas.microsoft.com/office/drawing/2014/main" id="{65E8C853-59EA-4FCB-BB4E-1B0AEEA408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8" name="Straight Connector 7">
              <a:extLst>
                <a:ext uri="{FF2B5EF4-FFF2-40B4-BE49-F238E27FC236}">
                  <a16:creationId xmlns:a16="http://schemas.microsoft.com/office/drawing/2014/main" id="{C58D8A51-1FB2-4FA0-A860-D57179B52A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5C2F33D-5361-48D8-899D-50A713699D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0608EC6-04A0-4D53-B4C8-57F06AF141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9C42FEC-C8F1-465B-900B-C7F552326DE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4CDCA4C-0922-4330-AF15-394E8C6DDE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728771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B65EC2C-5E72-45C4-9792-4143706AA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77DD607-AD05-8C34-BEAF-2A9F6D25FFDB}"/>
              </a:ext>
            </a:extLst>
          </p:cNvPr>
          <p:cNvSpPr>
            <a:spLocks noGrp="1"/>
          </p:cNvSpPr>
          <p:nvPr>
            <p:ph type="ctrTitle"/>
          </p:nvPr>
        </p:nvSpPr>
        <p:spPr>
          <a:xfrm>
            <a:off x="4375999" y="685799"/>
            <a:ext cx="7406374" cy="2971801"/>
          </a:xfrm>
        </p:spPr>
        <p:txBody>
          <a:bodyPr>
            <a:normAutofit/>
          </a:bodyPr>
          <a:lstStyle/>
          <a:p>
            <a:r>
              <a:rPr lang="en-US" b="1" dirty="0">
                <a:solidFill>
                  <a:srgbClr val="FFFF00"/>
                </a:solidFill>
              </a:rPr>
              <a:t>Chapter 1</a:t>
            </a:r>
          </a:p>
        </p:txBody>
      </p:sp>
      <p:sp>
        <p:nvSpPr>
          <p:cNvPr id="5" name="Subtitle 4">
            <a:extLst>
              <a:ext uri="{FF2B5EF4-FFF2-40B4-BE49-F238E27FC236}">
                <a16:creationId xmlns:a16="http://schemas.microsoft.com/office/drawing/2014/main" id="{B9C978D7-94F4-76AB-9C3B-27A7E9C5C453}"/>
              </a:ext>
            </a:extLst>
          </p:cNvPr>
          <p:cNvSpPr>
            <a:spLocks noGrp="1"/>
          </p:cNvSpPr>
          <p:nvPr>
            <p:ph type="subTitle" idx="1"/>
          </p:nvPr>
        </p:nvSpPr>
        <p:spPr>
          <a:xfrm>
            <a:off x="4366483" y="3843867"/>
            <a:ext cx="5815690" cy="1947333"/>
          </a:xfrm>
        </p:spPr>
        <p:txBody>
          <a:bodyPr>
            <a:normAutofit/>
          </a:bodyPr>
          <a:lstStyle/>
          <a:p>
            <a:r>
              <a:rPr lang="en-US" b="1" dirty="0">
                <a:solidFill>
                  <a:schemeClr val="tx1"/>
                </a:solidFill>
              </a:rPr>
              <a:t>Standards for Organization and Management Role</a:t>
            </a:r>
          </a:p>
        </p:txBody>
      </p:sp>
      <p:pic>
        <p:nvPicPr>
          <p:cNvPr id="9" name="Graphic 8" descr="Books">
            <a:extLst>
              <a:ext uri="{FF2B5EF4-FFF2-40B4-BE49-F238E27FC236}">
                <a16:creationId xmlns:a16="http://schemas.microsoft.com/office/drawing/2014/main" id="{71CEDB16-FFD1-51EF-C3C5-C1E601CC8D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1233" y="1852781"/>
            <a:ext cx="3152439" cy="3152439"/>
          </a:xfrm>
          <a:prstGeom prst="rect">
            <a:avLst/>
          </a:prstGeom>
          <a:ln w="15875">
            <a:solidFill>
              <a:srgbClr val="FFFFFF">
                <a:alpha val="40000"/>
              </a:srgbClr>
            </a:solidFill>
          </a:ln>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9073B6DB-4B88-4BCD-97DE-9DD16B88A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5" name="Straight Connector 14">
              <a:extLst>
                <a:ext uri="{FF2B5EF4-FFF2-40B4-BE49-F238E27FC236}">
                  <a16:creationId xmlns:a16="http://schemas.microsoft.com/office/drawing/2014/main" id="{346E4CB1-2A79-49F6-8FDD-74161D0D1B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AF7F103-B34D-460F-A43A-1A0953D573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A6EF948-AE5B-4AFD-9071-4553E2EA58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A008A68-D48C-4C79-AC7D-65C0D47EA0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D2F0D54-7F2F-45FC-BA8B-BE63A7DA4E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72318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p:txBody>
          <a:bodyPr>
            <a:noAutofit/>
          </a:bodyPr>
          <a:lstStyle/>
          <a:p>
            <a:pPr>
              <a:spcBef>
                <a:spcPts val="480"/>
              </a:spcBef>
              <a:buClr>
                <a:srgbClr val="FF0000"/>
              </a:buClr>
              <a:buFont typeface="Wingdings" panose="05000000000000000000" pitchFamily="2" charset="2"/>
              <a:buChar char="Ø"/>
            </a:pPr>
            <a:r>
              <a:rPr lang="en-US" sz="1800" dirty="0">
                <a:solidFill>
                  <a:schemeClr val="tx1"/>
                </a:solidFill>
              </a:rPr>
              <a:t>Standard Statement:</a:t>
            </a:r>
          </a:p>
          <a:p>
            <a:pPr lvl="1">
              <a:spcBef>
                <a:spcPts val="480"/>
              </a:spcBef>
              <a:buClr>
                <a:srgbClr val="FF0000"/>
              </a:buClr>
              <a:buFont typeface="Wingdings" panose="05000000000000000000" pitchFamily="2" charset="2"/>
              <a:buChar char="§"/>
            </a:pPr>
            <a:r>
              <a:rPr lang="en-US" dirty="0">
                <a:solidFill>
                  <a:schemeClr val="tx1"/>
                </a:solidFill>
              </a:rPr>
              <a:t>1.1.1 – </a:t>
            </a:r>
            <a:r>
              <a:rPr lang="en-US" kern="100" dirty="0">
                <a:solidFill>
                  <a:schemeClr val="tx1"/>
                </a:solidFill>
                <a:effectLst/>
                <a:ea typeface="Aptos" panose="020B0004020202020204" pitchFamily="34" charset="0"/>
                <a:cs typeface="Times New Roman" panose="02020603050405020304" pitchFamily="18" charset="0"/>
              </a:rPr>
              <a:t>A written directive requiring all law enforcement personnel, prior to performing their sworn duties, to take and subsequently abide by an Oath of Office to support, obey, and defend the Constitution of the United States and the Pennsylvania Constitution and the laws of Pennsylvania and the governmental subdivision and that he/she will discharge the duties of the office with fidelity. </a:t>
            </a:r>
          </a:p>
          <a:p>
            <a:pPr lvl="1">
              <a:spcBef>
                <a:spcPts val="480"/>
              </a:spcBef>
              <a:buClr>
                <a:srgbClr val="FF0000"/>
              </a:buClr>
              <a:buFont typeface="Wingdings" panose="05000000000000000000" pitchFamily="2" charset="2"/>
              <a:buChar char="§"/>
            </a:pPr>
            <a:r>
              <a:rPr lang="en-US" kern="100" dirty="0">
                <a:solidFill>
                  <a:schemeClr val="tx1"/>
                </a:solidFill>
                <a:effectLst/>
                <a:ea typeface="Aptos" panose="020B0004020202020204" pitchFamily="34" charset="0"/>
                <a:cs typeface="Times New Roman" panose="02020603050405020304" pitchFamily="18" charset="0"/>
              </a:rPr>
              <a:t>Newly hired law enforcement officers, in a manner prescribed by the agency, shall also acknowledge that they will uphold, obey, and enforce the law without consideration to a person’s race, color, sex, religious creed, sexual orientation, age, national origin, ancestry, handicap or disability.  </a:t>
            </a:r>
          </a:p>
        </p:txBody>
      </p:sp>
    </p:spTree>
    <p:extLst>
      <p:ext uri="{BB962C8B-B14F-4D97-AF65-F5344CB8AC3E}">
        <p14:creationId xmlns:p14="http://schemas.microsoft.com/office/powerpoint/2010/main" val="6353485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9B09F-81E6-0F99-1C78-50E710C9E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A8AB3-02AB-FF53-4EE1-CF0A6080B625}"/>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6D8C8016-CD39-41FF-25EF-7CB475168B52}"/>
              </a:ext>
            </a:extLst>
          </p:cNvPr>
          <p:cNvSpPr>
            <a:spLocks noGrp="1"/>
          </p:cNvSpPr>
          <p:nvPr>
            <p:ph idx="1"/>
          </p:nvPr>
        </p:nvSpPr>
        <p:spPr/>
        <p:txBody>
          <a:bodyPr>
            <a:normAutofit fontScale="92500"/>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kern="100" dirty="0">
                <a:solidFill>
                  <a:schemeClr val="tx1"/>
                </a:solidFill>
                <a:effectLst/>
                <a:ea typeface="Aptos" panose="020B0004020202020204" pitchFamily="34" charset="0"/>
                <a:cs typeface="Times New Roman" panose="02020603050405020304" pitchFamily="18" charset="0"/>
              </a:rPr>
              <a:t>The Oath of Office shall include, at a minimum, the language required by Article VI, Section 3 of the Constitution of the Commonwealth of Pennsylvania.  It is essential that all law enforcement officers adhere to an ethical pledge to obey and enforce the law fairly and equally without any other consideration whatsoever.  This is the moral obligation that the law enforcement officer makes to the public and for which the officer will be held accountable.</a:t>
            </a:r>
          </a:p>
        </p:txBody>
      </p:sp>
    </p:spTree>
    <p:extLst>
      <p:ext uri="{BB962C8B-B14F-4D97-AF65-F5344CB8AC3E}">
        <p14:creationId xmlns:p14="http://schemas.microsoft.com/office/powerpoint/2010/main" val="320883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EE0F-4949-4F68-9AF7-C5C6D532EACF}"/>
              </a:ext>
            </a:extLst>
          </p:cNvPr>
          <p:cNvSpPr>
            <a:spLocks noGrp="1"/>
          </p:cNvSpPr>
          <p:nvPr>
            <p:ph type="title"/>
          </p:nvPr>
        </p:nvSpPr>
        <p:spPr>
          <a:xfrm>
            <a:off x="684212" y="4487332"/>
            <a:ext cx="8534400" cy="1507067"/>
          </a:xfrm>
        </p:spPr>
        <p:txBody>
          <a:bodyPr>
            <a:normAutofit/>
          </a:bodyPr>
          <a:lstStyle/>
          <a:p>
            <a:r>
              <a:rPr lang="en-US" b="1" dirty="0">
                <a:solidFill>
                  <a:srgbClr val="FFFF00"/>
                </a:solidFill>
              </a:rPr>
              <a:t>Instructor</a:t>
            </a:r>
          </a:p>
        </p:txBody>
      </p:sp>
      <p:sp>
        <p:nvSpPr>
          <p:cNvPr id="3" name="Content Placeholder 2">
            <a:extLst>
              <a:ext uri="{FF2B5EF4-FFF2-40B4-BE49-F238E27FC236}">
                <a16:creationId xmlns:a16="http://schemas.microsoft.com/office/drawing/2014/main" id="{41CA0656-C406-4838-BC0E-BA87EC6C0A54}"/>
              </a:ext>
            </a:extLst>
          </p:cNvPr>
          <p:cNvSpPr>
            <a:spLocks noGrp="1"/>
          </p:cNvSpPr>
          <p:nvPr>
            <p:ph idx="1"/>
          </p:nvPr>
        </p:nvSpPr>
        <p:spPr>
          <a:xfrm>
            <a:off x="3949148" y="379828"/>
            <a:ext cx="7727037" cy="5614571"/>
          </a:xfrm>
        </p:spPr>
        <p:txBody>
          <a:bodyPr>
            <a:normAutofit/>
          </a:bodyPr>
          <a:lstStyle/>
          <a:p>
            <a:pPr>
              <a:lnSpc>
                <a:spcPct val="90000"/>
              </a:lnSpc>
              <a:buClr>
                <a:srgbClr val="FF0000"/>
              </a:buClr>
              <a:buFont typeface="Wingdings" panose="05000000000000000000" pitchFamily="2" charset="2"/>
              <a:buChar char="Ø"/>
            </a:pPr>
            <a:r>
              <a:rPr lang="en-US" dirty="0">
                <a:solidFill>
                  <a:schemeClr val="tx1"/>
                </a:solidFill>
              </a:rPr>
              <a:t>David Madrak </a:t>
            </a:r>
          </a:p>
          <a:p>
            <a:pPr lvl="1">
              <a:lnSpc>
                <a:spcPct val="90000"/>
              </a:lnSpc>
              <a:buClr>
                <a:srgbClr val="FF0000"/>
              </a:buClr>
              <a:buFont typeface="Wingdings" panose="05000000000000000000" pitchFamily="2" charset="2"/>
              <a:buChar char="§"/>
            </a:pPr>
            <a:r>
              <a:rPr lang="en-US" sz="2000" dirty="0">
                <a:solidFill>
                  <a:schemeClr val="tx1"/>
                </a:solidFill>
              </a:rPr>
              <a:t>Upper Dublin Township Police Department</a:t>
            </a:r>
          </a:p>
          <a:p>
            <a:pPr lvl="2">
              <a:lnSpc>
                <a:spcPct val="90000"/>
              </a:lnSpc>
              <a:buClr>
                <a:srgbClr val="FF0000"/>
              </a:buClr>
              <a:buFont typeface="Arial" panose="020B0604020202020204" pitchFamily="34" charset="0"/>
              <a:buChar char="•"/>
            </a:pPr>
            <a:r>
              <a:rPr lang="en-US" sz="2000" dirty="0">
                <a:solidFill>
                  <a:schemeClr val="tx1"/>
                </a:solidFill>
              </a:rPr>
              <a:t>Corporal</a:t>
            </a:r>
          </a:p>
          <a:p>
            <a:pPr lvl="3">
              <a:lnSpc>
                <a:spcPct val="90000"/>
              </a:lnSpc>
              <a:buClr>
                <a:srgbClr val="FF0000"/>
              </a:buClr>
              <a:buFont typeface="Wingdings" panose="05000000000000000000" pitchFamily="2" charset="2"/>
              <a:buChar char="ü"/>
            </a:pPr>
            <a:r>
              <a:rPr lang="en-US" sz="2000" dirty="0">
                <a:solidFill>
                  <a:schemeClr val="tx1"/>
                </a:solidFill>
              </a:rPr>
              <a:t>Accreditation Manager</a:t>
            </a:r>
          </a:p>
          <a:p>
            <a:pPr lvl="1">
              <a:lnSpc>
                <a:spcPct val="90000"/>
              </a:lnSpc>
              <a:buClr>
                <a:srgbClr val="FF0000"/>
              </a:buClr>
              <a:buFont typeface="Wingdings" panose="05000000000000000000" pitchFamily="2" charset="2"/>
              <a:buChar char="§"/>
            </a:pPr>
            <a:r>
              <a:rPr lang="en-US" sz="2000" dirty="0">
                <a:solidFill>
                  <a:schemeClr val="tx1"/>
                </a:solidFill>
              </a:rPr>
              <a:t>Pennsylvania Police Accreditation Coalition</a:t>
            </a:r>
          </a:p>
          <a:p>
            <a:pPr lvl="2">
              <a:lnSpc>
                <a:spcPct val="90000"/>
              </a:lnSpc>
              <a:buClr>
                <a:srgbClr val="FF0000"/>
              </a:buClr>
              <a:buFont typeface="Arial" panose="020B0604020202020204" pitchFamily="34" charset="0"/>
              <a:buChar char="•"/>
            </a:pPr>
            <a:r>
              <a:rPr lang="en-US" sz="2000" dirty="0">
                <a:solidFill>
                  <a:schemeClr val="tx1"/>
                </a:solidFill>
              </a:rPr>
              <a:t>President</a:t>
            </a:r>
          </a:p>
          <a:p>
            <a:pPr lvl="1">
              <a:lnSpc>
                <a:spcPct val="90000"/>
              </a:lnSpc>
              <a:buClr>
                <a:srgbClr val="FF0000"/>
              </a:buClr>
              <a:buFont typeface="Wingdings" panose="05000000000000000000" pitchFamily="2" charset="2"/>
              <a:buChar char="§"/>
            </a:pPr>
            <a:r>
              <a:rPr lang="en-US" sz="2000" dirty="0">
                <a:solidFill>
                  <a:schemeClr val="tx1"/>
                </a:solidFill>
              </a:rPr>
              <a:t>Pennsylvania Law Enforcement Accreditation Commission</a:t>
            </a:r>
          </a:p>
          <a:p>
            <a:pPr lvl="2">
              <a:lnSpc>
                <a:spcPct val="90000"/>
              </a:lnSpc>
              <a:buClr>
                <a:srgbClr val="FF0000"/>
              </a:buClr>
              <a:buFont typeface="Arial" panose="020B0604020202020204" pitchFamily="34" charset="0"/>
              <a:buChar char="•"/>
            </a:pPr>
            <a:r>
              <a:rPr lang="en-US" sz="2000" dirty="0">
                <a:solidFill>
                  <a:schemeClr val="tx1"/>
                </a:solidFill>
              </a:rPr>
              <a:t>Assessor</a:t>
            </a:r>
          </a:p>
          <a:p>
            <a:pPr lvl="2">
              <a:lnSpc>
                <a:spcPct val="90000"/>
              </a:lnSpc>
              <a:buClr>
                <a:srgbClr val="FF0000"/>
              </a:buClr>
              <a:buFont typeface="Arial" panose="020B0604020202020204" pitchFamily="34" charset="0"/>
              <a:buChar char="•"/>
            </a:pPr>
            <a:r>
              <a:rPr lang="en-US" sz="2000" dirty="0">
                <a:solidFill>
                  <a:schemeClr val="tx1"/>
                </a:solidFill>
              </a:rPr>
              <a:t>Instructor</a:t>
            </a:r>
          </a:p>
          <a:p>
            <a:pPr lvl="2">
              <a:lnSpc>
                <a:spcPct val="90000"/>
              </a:lnSpc>
              <a:buClr>
                <a:srgbClr val="FF0000"/>
              </a:buClr>
              <a:buFont typeface="Arial" panose="020B0604020202020204" pitchFamily="34" charset="0"/>
              <a:buChar char="•"/>
            </a:pPr>
            <a:r>
              <a:rPr lang="en-US" sz="2000" dirty="0">
                <a:solidFill>
                  <a:schemeClr val="tx1"/>
                </a:solidFill>
              </a:rPr>
              <a:t>Member </a:t>
            </a:r>
          </a:p>
          <a:p>
            <a:pPr lvl="3">
              <a:lnSpc>
                <a:spcPct val="90000"/>
              </a:lnSpc>
              <a:buClr>
                <a:srgbClr val="FF0000"/>
              </a:buClr>
              <a:buFont typeface="Wingdings" panose="05000000000000000000" pitchFamily="2" charset="2"/>
              <a:buChar char="ü"/>
            </a:pPr>
            <a:r>
              <a:rPr lang="en-US" sz="2000" dirty="0">
                <a:solidFill>
                  <a:schemeClr val="tx1"/>
                </a:solidFill>
              </a:rPr>
              <a:t>Standards Committee </a:t>
            </a:r>
          </a:p>
          <a:p>
            <a:pPr lvl="4">
              <a:lnSpc>
                <a:spcPct val="90000"/>
              </a:lnSpc>
              <a:buClr>
                <a:srgbClr val="FF0000"/>
              </a:buClr>
              <a:buFont typeface="Wingdings" panose="05000000000000000000" pitchFamily="2" charset="2"/>
              <a:buChar char="v"/>
            </a:pPr>
            <a:r>
              <a:rPr lang="en-US" sz="2000" dirty="0">
                <a:solidFill>
                  <a:schemeClr val="tx1"/>
                </a:solidFill>
              </a:rPr>
              <a:t>Chairperson</a:t>
            </a:r>
          </a:p>
        </p:txBody>
      </p:sp>
      <p:pic>
        <p:nvPicPr>
          <p:cNvPr id="6" name="Picture 5" descr="A black and white shield with white text and blue and white text&#10;&#10;Description automatically generated">
            <a:extLst>
              <a:ext uri="{FF2B5EF4-FFF2-40B4-BE49-F238E27FC236}">
                <a16:creationId xmlns:a16="http://schemas.microsoft.com/office/drawing/2014/main" id="{1E249EB4-FB1C-3353-0AB2-D3A249AAADFB}"/>
              </a:ext>
            </a:extLst>
          </p:cNvPr>
          <p:cNvPicPr>
            <a:picLocks noChangeAspect="1"/>
          </p:cNvPicPr>
          <p:nvPr/>
        </p:nvPicPr>
        <p:blipFill>
          <a:blip r:embed="rId2"/>
          <a:stretch>
            <a:fillRect/>
          </a:stretch>
        </p:blipFill>
        <p:spPr>
          <a:xfrm>
            <a:off x="668375" y="863601"/>
            <a:ext cx="3475633" cy="3393594"/>
          </a:xfrm>
          <a:prstGeom prst="rect">
            <a:avLst/>
          </a:prstGeom>
        </p:spPr>
      </p:pic>
    </p:spTree>
    <p:extLst>
      <p:ext uri="{BB962C8B-B14F-4D97-AF65-F5344CB8AC3E}">
        <p14:creationId xmlns:p14="http://schemas.microsoft.com/office/powerpoint/2010/main" val="28513078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8CBFE-72E6-9D76-FFD9-775398575E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041777-31F7-C5BE-645B-6CECBD02BF9E}"/>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2D3F9731-9C3C-5A24-5667-E76D1B55A57B}"/>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Statement:</a:t>
            </a:r>
          </a:p>
          <a:p>
            <a:pPr lvl="1">
              <a:spcBef>
                <a:spcPts val="480"/>
              </a:spcBef>
              <a:buClr>
                <a:srgbClr val="FF0000"/>
              </a:buClr>
              <a:buFont typeface="Wingdings" panose="05000000000000000000" pitchFamily="2" charset="2"/>
              <a:buChar char="§"/>
            </a:pPr>
            <a:r>
              <a:rPr lang="en-US" sz="2400" dirty="0">
                <a:solidFill>
                  <a:schemeClr val="tx1"/>
                </a:solidFill>
              </a:rPr>
              <a:t>1.2.2 – A written directive governing procedures for assuring compliance with all applicable constitutional requirements for in-custody situations, including, but not limited to:</a:t>
            </a:r>
          </a:p>
          <a:p>
            <a:pPr marL="1257300" lvl="2" indent="-342900">
              <a:spcBef>
                <a:spcPts val="480"/>
              </a:spcBef>
              <a:buClr>
                <a:srgbClr val="FF0000"/>
              </a:buClr>
              <a:buFont typeface="+mj-lt"/>
              <a:buAutoNum type="alphaLcPeriod"/>
            </a:pPr>
            <a:r>
              <a:rPr lang="en-US" sz="2400" dirty="0">
                <a:solidFill>
                  <a:schemeClr val="tx1"/>
                </a:solidFill>
              </a:rPr>
              <a:t>Interrogations</a:t>
            </a:r>
          </a:p>
          <a:p>
            <a:pPr marL="1257300" lvl="2" indent="-342900">
              <a:spcBef>
                <a:spcPts val="480"/>
              </a:spcBef>
              <a:buClr>
                <a:srgbClr val="FF0000"/>
              </a:buClr>
              <a:buFont typeface="+mj-lt"/>
              <a:buAutoNum type="alphaLcPeriod"/>
            </a:pPr>
            <a:r>
              <a:rPr lang="en-US" sz="2400" dirty="0">
                <a:solidFill>
                  <a:schemeClr val="tx1"/>
                </a:solidFill>
              </a:rPr>
              <a:t>Access to counsel</a:t>
            </a:r>
          </a:p>
          <a:p>
            <a:pPr marL="1257300" lvl="2" indent="-342900">
              <a:spcBef>
                <a:spcPts val="480"/>
              </a:spcBef>
              <a:buClr>
                <a:srgbClr val="FF0000"/>
              </a:buClr>
              <a:buFont typeface="+mj-lt"/>
              <a:buAutoNum type="alphaLcPeriod"/>
            </a:pPr>
            <a:r>
              <a:rPr lang="en-US" sz="2400" dirty="0">
                <a:solidFill>
                  <a:schemeClr val="tx1"/>
                </a:solidFill>
              </a:rPr>
              <a:t>Search and seizure</a:t>
            </a:r>
          </a:p>
        </p:txBody>
      </p:sp>
    </p:spTree>
    <p:extLst>
      <p:ext uri="{BB962C8B-B14F-4D97-AF65-F5344CB8AC3E}">
        <p14:creationId xmlns:p14="http://schemas.microsoft.com/office/powerpoint/2010/main" val="7078156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dirty="0">
                <a:solidFill>
                  <a:schemeClr val="tx1"/>
                </a:solidFill>
              </a:rPr>
              <a:t>Standard Narrative:</a:t>
            </a:r>
          </a:p>
          <a:p>
            <a:pPr lvl="1">
              <a:buClr>
                <a:srgbClr val="FF0000"/>
              </a:buClr>
              <a:buFont typeface="Wingdings" panose="05000000000000000000" pitchFamily="2" charset="2"/>
              <a:buChar char="§"/>
            </a:pPr>
            <a:r>
              <a:rPr lang="en-US" sz="2000" dirty="0">
                <a:solidFill>
                  <a:schemeClr val="tx1"/>
                </a:solidFill>
              </a:rPr>
              <a:t>Interrogations include interviews, questioning, or any other term used to describe in-custody verbal examinations requiring constitutional rights. These constitutional requirements, federal and state, are vital to the role and function of law enforcement in a free society. By complying with these constitutional requirements, law enforcement officers and law enforcement agencies ensure fair, legal, and equitable treatment of all people. </a:t>
            </a:r>
          </a:p>
        </p:txBody>
      </p:sp>
    </p:spTree>
    <p:extLst>
      <p:ext uri="{BB962C8B-B14F-4D97-AF65-F5344CB8AC3E}">
        <p14:creationId xmlns:p14="http://schemas.microsoft.com/office/powerpoint/2010/main" val="6424454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39EFB-A653-4659-BE65-891704D6BC7E}"/>
              </a:ext>
            </a:extLst>
          </p:cNvPr>
          <p:cNvSpPr>
            <a:spLocks noGrp="1"/>
          </p:cNvSpPr>
          <p:nvPr>
            <p:ph type="title"/>
          </p:nvPr>
        </p:nvSpPr>
        <p:spPr/>
        <p:txBody>
          <a:bodyPr/>
          <a:lstStyle/>
          <a:p>
            <a:r>
              <a:rPr lang="en-US" b="1" dirty="0">
                <a:solidFill>
                  <a:srgbClr val="FFFF00"/>
                </a:solidFill>
              </a:rPr>
              <a:t>Standard Components</a:t>
            </a:r>
          </a:p>
        </p:txBody>
      </p:sp>
      <p:sp>
        <p:nvSpPr>
          <p:cNvPr id="3" name="Content Placeholder 2">
            <a:extLst>
              <a:ext uri="{FF2B5EF4-FFF2-40B4-BE49-F238E27FC236}">
                <a16:creationId xmlns:a16="http://schemas.microsoft.com/office/drawing/2014/main" id="{BF11B807-9877-42E9-8C21-63B8281535A5}"/>
              </a:ext>
            </a:extLst>
          </p:cNvPr>
          <p:cNvSpPr>
            <a:spLocks noGrp="1"/>
          </p:cNvSpPr>
          <p:nvPr>
            <p:ph idx="1"/>
          </p:nvPr>
        </p:nvSpPr>
        <p:spPr/>
        <p:txBody>
          <a:bodyPr>
            <a:noAutofit/>
          </a:bodyPr>
          <a:lstStyle/>
          <a:p>
            <a:pPr>
              <a:spcBef>
                <a:spcPts val="480"/>
              </a:spcBef>
              <a:buClr>
                <a:srgbClr val="FF0000"/>
              </a:buClr>
              <a:buFont typeface="Wingdings" panose="05000000000000000000" pitchFamily="2" charset="2"/>
              <a:buChar char="Ø"/>
            </a:pPr>
            <a:r>
              <a:rPr lang="en-US" sz="1800" dirty="0">
                <a:solidFill>
                  <a:schemeClr val="tx1"/>
                </a:solidFill>
              </a:rPr>
              <a:t>Standard Statement:</a:t>
            </a:r>
          </a:p>
          <a:p>
            <a:pPr lvl="1">
              <a:spcBef>
                <a:spcPts val="480"/>
              </a:spcBef>
              <a:buClr>
                <a:srgbClr val="FF0000"/>
              </a:buClr>
              <a:buFont typeface="Wingdings" panose="05000000000000000000" pitchFamily="2" charset="2"/>
              <a:buChar char="§"/>
            </a:pPr>
            <a:r>
              <a:rPr lang="en-US" dirty="0">
                <a:solidFill>
                  <a:schemeClr val="tx1"/>
                </a:solidFill>
              </a:rPr>
              <a:t>1.2.5 – </a:t>
            </a:r>
            <a:r>
              <a:rPr lang="en-US" kern="100" dirty="0">
                <a:solidFill>
                  <a:schemeClr val="tx1"/>
                </a:solidFill>
                <a:effectLst/>
                <a:ea typeface="Aptos" panose="020B0004020202020204" pitchFamily="34" charset="0"/>
                <a:cs typeface="Times New Roman" panose="02020603050405020304" pitchFamily="18" charset="0"/>
              </a:rPr>
              <a:t>A written directive that governs the procedures for strip and body cavity searches, for adults and juveniles, that include:  </a:t>
            </a:r>
            <a:endParaRPr lang="en-US" dirty="0">
              <a:solidFill>
                <a:schemeClr val="tx1"/>
              </a:solidFill>
              <a:ea typeface="Calibri" panose="020F0502020204030204" pitchFamily="34" charset="0"/>
              <a:cs typeface="Times New Roman" panose="02020603050405020304" pitchFamily="18" charset="0"/>
            </a:endParaRPr>
          </a:p>
          <a:p>
            <a:pPr marL="1428750" lvl="2" indent="-51435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the authority for conducting such searches with and without a search warrant;</a:t>
            </a:r>
          </a:p>
          <a:p>
            <a:pPr marL="1428750" lvl="2" indent="-51435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privacy provisions with search by same-gender officers; </a:t>
            </a:r>
          </a:p>
          <a:p>
            <a:pPr marL="1428750" lvl="2" indent="-51435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privacy provisions regarding video recordings during search; and</a:t>
            </a:r>
          </a:p>
          <a:p>
            <a:pPr marL="1428750" lvl="2" indent="-514350">
              <a:spcBef>
                <a:spcPts val="480"/>
              </a:spcBef>
              <a:buClr>
                <a:srgbClr val="FF0000"/>
              </a:buClr>
              <a:buFont typeface="+mj-lt"/>
              <a:buAutoNum type="alphaLcPeriod"/>
            </a:pPr>
            <a:r>
              <a:rPr lang="en-US" sz="1800" kern="100" dirty="0">
                <a:solidFill>
                  <a:schemeClr val="tx1"/>
                </a:solidFill>
                <a:effectLst/>
                <a:ea typeface="Aptos" panose="020B0004020202020204" pitchFamily="34" charset="0"/>
                <a:cs typeface="Times New Roman" panose="02020603050405020304" pitchFamily="18" charset="0"/>
              </a:rPr>
              <a:t>any required reporting procedures when such searches are conducted.</a:t>
            </a:r>
          </a:p>
        </p:txBody>
      </p:sp>
    </p:spTree>
    <p:extLst>
      <p:ext uri="{BB962C8B-B14F-4D97-AF65-F5344CB8AC3E}">
        <p14:creationId xmlns:p14="http://schemas.microsoft.com/office/powerpoint/2010/main" val="35381242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C3C97-8AC7-58F1-25BD-9CDA1349D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FC8A7F-3B20-23FA-282B-30E91CD972AC}"/>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D16E6E46-C247-76D0-43E6-CC3B2DC4A57F}"/>
              </a:ext>
            </a:extLst>
          </p:cNvPr>
          <p:cNvSpPr>
            <a:spLocks noGrp="1"/>
          </p:cNvSpPr>
          <p:nvPr>
            <p:ph idx="1"/>
          </p:nvPr>
        </p:nvSpPr>
        <p:spPr/>
        <p:txBody>
          <a:bodyPr>
            <a:normAutofit fontScale="92500"/>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dirty="0">
                <a:solidFill>
                  <a:schemeClr val="tx1"/>
                </a:solidFill>
              </a:rPr>
              <a:t>Strip searches and body cavity searches by law enforcement personnel, even when legally permissible, are controversial. They should be done out of public view, with appropriate regard for the dignity of the suspect, and shall be considered legally necessary and reasonable.  When possible, all such searches should be witnessed.  With the exception of oral swabs, body cavity searches should be conducted in a hygienic setting and by qualified medical personnel. </a:t>
            </a:r>
          </a:p>
        </p:txBody>
      </p:sp>
    </p:spTree>
    <p:extLst>
      <p:ext uri="{BB962C8B-B14F-4D97-AF65-F5344CB8AC3E}">
        <p14:creationId xmlns:p14="http://schemas.microsoft.com/office/powerpoint/2010/main" val="10699357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8A517-C271-E2A0-2DA7-02CACE2CD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19697-E592-DFC2-9279-92F8866C1B41}"/>
              </a:ext>
            </a:extLst>
          </p:cNvPr>
          <p:cNvSpPr>
            <a:spLocks noGrp="1"/>
          </p:cNvSpPr>
          <p:nvPr>
            <p:ph type="title"/>
          </p:nvPr>
        </p:nvSpPr>
        <p:spPr/>
        <p:txBody>
          <a:bodyPr/>
          <a:lstStyle/>
          <a:p>
            <a:r>
              <a:rPr lang="en-US" b="1" dirty="0">
                <a:solidFill>
                  <a:srgbClr val="FFFF00"/>
                </a:solidFill>
              </a:rPr>
              <a:t>Standard Components</a:t>
            </a:r>
          </a:p>
        </p:txBody>
      </p:sp>
      <p:sp>
        <p:nvSpPr>
          <p:cNvPr id="3" name="Content Placeholder 2">
            <a:extLst>
              <a:ext uri="{FF2B5EF4-FFF2-40B4-BE49-F238E27FC236}">
                <a16:creationId xmlns:a16="http://schemas.microsoft.com/office/drawing/2014/main" id="{53E743DB-E134-45F4-F388-0A256A541E31}"/>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800" dirty="0">
                <a:solidFill>
                  <a:schemeClr val="tx1"/>
                </a:solidFill>
              </a:rPr>
              <a:t>Standard Statement:</a:t>
            </a:r>
          </a:p>
          <a:p>
            <a:pPr lvl="1">
              <a:spcBef>
                <a:spcPts val="480"/>
              </a:spcBef>
              <a:buClr>
                <a:srgbClr val="FF0000"/>
              </a:buClr>
              <a:buFont typeface="Wingdings" panose="05000000000000000000" pitchFamily="2" charset="2"/>
              <a:buChar char="§"/>
            </a:pPr>
            <a:r>
              <a:rPr lang="en-US" sz="2800" dirty="0">
                <a:solidFill>
                  <a:schemeClr val="tx1"/>
                </a:solidFill>
              </a:rPr>
              <a:t>1.3.11 – </a:t>
            </a:r>
            <a:r>
              <a:rPr lang="en-US" sz="2800" dirty="0">
                <a:solidFill>
                  <a:schemeClr val="tx1"/>
                </a:solidFill>
                <a:effectLst/>
                <a:ea typeface="Calibri" panose="020F0502020204030204" pitchFamily="34" charset="0"/>
                <a:cs typeface="Times New Roman" panose="02020603050405020304" pitchFamily="18" charset="0"/>
              </a:rPr>
              <a:t>A written directive </a:t>
            </a:r>
            <a:r>
              <a:rPr lang="en-US" sz="2800" dirty="0">
                <a:solidFill>
                  <a:schemeClr val="tx1"/>
                </a:solidFill>
                <a:effectLst/>
                <a:ea typeface="Aptos" panose="020B0004020202020204" pitchFamily="34" charset="0"/>
                <a:cs typeface="Times New Roman" panose="02020603050405020304" pitchFamily="18" charset="0"/>
              </a:rPr>
              <a:t>stating that de-escalation strategies will be applied to reduce the need for the utilization of force, when tactically feasible, and providing guidance on those strategies. </a:t>
            </a:r>
            <a:endParaRPr lang="en-US" sz="2800" dirty="0">
              <a:solidFill>
                <a:schemeClr val="tx1"/>
              </a:solidFill>
            </a:endParaRPr>
          </a:p>
        </p:txBody>
      </p:sp>
    </p:spTree>
    <p:extLst>
      <p:ext uri="{BB962C8B-B14F-4D97-AF65-F5344CB8AC3E}">
        <p14:creationId xmlns:p14="http://schemas.microsoft.com/office/powerpoint/2010/main" val="1844177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6ADD-EF60-EF14-BA9D-CC6086F420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1E497-9834-C66C-5E5C-EDC5D05B35B5}"/>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D24B2E40-E7A0-7F7F-7B9D-8BE6918C8886}"/>
              </a:ext>
            </a:extLst>
          </p:cNvPr>
          <p:cNvSpPr>
            <a:spLocks noGrp="1"/>
          </p:cNvSpPr>
          <p:nvPr>
            <p:ph idx="1"/>
          </p:nvPr>
        </p:nvSpPr>
        <p:spPr/>
        <p:txBody>
          <a:bodyPr>
            <a:normAutofit fontScale="92500"/>
          </a:bodyPr>
          <a:lstStyle/>
          <a:p>
            <a:pPr>
              <a:spcBef>
                <a:spcPts val="480"/>
              </a:spcBef>
              <a:buClr>
                <a:srgbClr val="FF0000"/>
              </a:buClr>
              <a:buFont typeface="Wingdings" panose="05000000000000000000" pitchFamily="2" charset="2"/>
              <a:buChar char="Ø"/>
            </a:pPr>
            <a:r>
              <a:rPr lang="en-US" sz="1800" dirty="0">
                <a:solidFill>
                  <a:schemeClr val="tx1"/>
                </a:solidFill>
              </a:rPr>
              <a:t>Standard Narrative:</a:t>
            </a:r>
          </a:p>
          <a:p>
            <a:pPr lvl="1">
              <a:spcBef>
                <a:spcPts val="480"/>
              </a:spcBef>
              <a:buClr>
                <a:srgbClr val="FF0000"/>
              </a:buClr>
              <a:buFont typeface="Wingdings" panose="05000000000000000000" pitchFamily="2" charset="2"/>
              <a:buChar char="§"/>
            </a:pPr>
            <a:r>
              <a:rPr lang="en-US" kern="100" dirty="0">
                <a:solidFill>
                  <a:schemeClr val="tx1"/>
                </a:solidFill>
                <a:effectLst/>
                <a:ea typeface="Aptos" panose="020B0004020202020204" pitchFamily="34" charset="0"/>
                <a:cs typeface="Times New Roman" panose="02020603050405020304" pitchFamily="18" charset="0"/>
              </a:rPr>
              <a:t>Organizational values should reflect preservation of life as a core component. De-escalation policy should be an extension of those values. Policy and training should include concepts such as:  Proportionality, recognition of persons in crisis, effective communication skills, and using time and distance to reduce the immediate need for use of force when no immediate threat is imminent. In situations where force could be used, but there is no immediate threat, agencies should encourage the use of other options, as feasible. Where use of force is already in progress, training and policy should address scaling back that use of force as the tactical situation stabilizes, as the resistance of the subject subsides, or as the achievement of positive control of the subject permits.  </a:t>
            </a:r>
          </a:p>
        </p:txBody>
      </p:sp>
    </p:spTree>
    <p:extLst>
      <p:ext uri="{BB962C8B-B14F-4D97-AF65-F5344CB8AC3E}">
        <p14:creationId xmlns:p14="http://schemas.microsoft.com/office/powerpoint/2010/main" val="29902843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49FE-724E-8EAA-E19D-847EE484DA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1F19D-E6F2-6E6F-56C7-D675A2E35BC0}"/>
              </a:ext>
            </a:extLst>
          </p:cNvPr>
          <p:cNvSpPr>
            <a:spLocks noGrp="1"/>
          </p:cNvSpPr>
          <p:nvPr>
            <p:ph type="title"/>
          </p:nvPr>
        </p:nvSpPr>
        <p:spPr/>
        <p:txBody>
          <a:bodyPr/>
          <a:lstStyle/>
          <a:p>
            <a:r>
              <a:rPr lang="en-US" b="1" dirty="0">
                <a:solidFill>
                  <a:srgbClr val="FFFF00"/>
                </a:solidFill>
              </a:rPr>
              <a:t>Standard Components</a:t>
            </a:r>
          </a:p>
        </p:txBody>
      </p:sp>
      <p:sp>
        <p:nvSpPr>
          <p:cNvPr id="3" name="Content Placeholder 2">
            <a:extLst>
              <a:ext uri="{FF2B5EF4-FFF2-40B4-BE49-F238E27FC236}">
                <a16:creationId xmlns:a16="http://schemas.microsoft.com/office/drawing/2014/main" id="{28AB58A5-D8BF-C8F5-2521-F5E0D127F08A}"/>
              </a:ext>
            </a:extLst>
          </p:cNvPr>
          <p:cNvSpPr>
            <a:spLocks noGrp="1"/>
          </p:cNvSpPr>
          <p:nvPr>
            <p:ph idx="1"/>
          </p:nvPr>
        </p:nvSpPr>
        <p:spPr/>
        <p:txBody>
          <a:bodyPr>
            <a:normAutofit/>
          </a:bodyPr>
          <a:lstStyle/>
          <a:p>
            <a:pPr>
              <a:buClr>
                <a:srgbClr val="FF0000"/>
              </a:buClr>
              <a:buFont typeface="Wingdings" panose="05000000000000000000" pitchFamily="2" charset="2"/>
              <a:buChar char="Ø"/>
            </a:pPr>
            <a:r>
              <a:rPr lang="en-US" dirty="0">
                <a:solidFill>
                  <a:schemeClr val="tx1"/>
                </a:solidFill>
              </a:rPr>
              <a:t>Standard Statement:</a:t>
            </a:r>
          </a:p>
          <a:p>
            <a:pPr lvl="1">
              <a:buClr>
                <a:srgbClr val="FF0000"/>
              </a:buClr>
              <a:buFont typeface="Wingdings" panose="05000000000000000000" pitchFamily="2" charset="2"/>
              <a:buChar char="§"/>
            </a:pPr>
            <a:r>
              <a:rPr lang="en-US" sz="2000" dirty="0">
                <a:solidFill>
                  <a:schemeClr val="tx1"/>
                </a:solidFill>
              </a:rPr>
              <a:t>1.9.1 – </a:t>
            </a:r>
            <a:r>
              <a:rPr lang="en-US" sz="2000" dirty="0">
                <a:solidFill>
                  <a:schemeClr val="tx1"/>
                </a:solidFill>
                <a:ea typeface="Calibri" panose="020F0502020204030204" pitchFamily="34" charset="0"/>
                <a:cs typeface="Times New Roman" panose="02020603050405020304" pitchFamily="18" charset="0"/>
              </a:rPr>
              <a:t>The a</a:t>
            </a:r>
            <a:r>
              <a:rPr lang="en-US" sz="2000" dirty="0">
                <a:solidFill>
                  <a:schemeClr val="tx1"/>
                </a:solidFill>
                <a:effectLst/>
                <a:ea typeface="Aptos" panose="020B0004020202020204" pitchFamily="34" charset="0"/>
                <a:cs typeface="Times New Roman" panose="02020603050405020304" pitchFamily="18" charset="0"/>
              </a:rPr>
              <a:t>gency has a written directive that requires the performance evaluation of all officers and supervisors to be conducted and documented at least annually, including (among other factors): </a:t>
            </a:r>
          </a:p>
          <a:p>
            <a:pPr marL="1428750" lvl="2" indent="-514350">
              <a:buClr>
                <a:srgbClr val="FF0000"/>
              </a:buClr>
              <a:buFont typeface="+mj-lt"/>
              <a:buAutoNum type="alphaLcPeriod"/>
            </a:pPr>
            <a:r>
              <a:rPr lang="en-US" sz="2000" kern="100" dirty="0">
                <a:solidFill>
                  <a:schemeClr val="tx1"/>
                </a:solidFill>
                <a:effectLst/>
                <a:ea typeface="Aptos" panose="020B0004020202020204" pitchFamily="34" charset="0"/>
                <a:cs typeface="Times New Roman" panose="02020603050405020304" pitchFamily="18" charset="0"/>
              </a:rPr>
              <a:t>For officers, an assessment of adherence to agency policies.</a:t>
            </a:r>
            <a:endParaRPr lang="en-US" sz="2000" dirty="0">
              <a:solidFill>
                <a:schemeClr val="tx1"/>
              </a:solidFill>
              <a:effectLst/>
              <a:ea typeface="Calibri" panose="020F0502020204030204" pitchFamily="34" charset="0"/>
              <a:cs typeface="Times New Roman" panose="02020603050405020304" pitchFamily="18" charset="0"/>
            </a:endParaRPr>
          </a:p>
          <a:p>
            <a:pPr marL="1428750" lvl="2" indent="-514350">
              <a:buClr>
                <a:srgbClr val="FF0000"/>
              </a:buClr>
              <a:buFont typeface="+mj-lt"/>
              <a:buAutoNum type="alphaLcPeriod"/>
            </a:pPr>
            <a:r>
              <a:rPr lang="en-US" sz="2000" kern="100" dirty="0">
                <a:solidFill>
                  <a:schemeClr val="tx1"/>
                </a:solidFill>
                <a:effectLst/>
                <a:ea typeface="Aptos" panose="020B0004020202020204" pitchFamily="34" charset="0"/>
                <a:cs typeface="Times New Roman" panose="02020603050405020304" pitchFamily="18" charset="0"/>
              </a:rPr>
              <a:t>For supervisors, an assessment of their effectiveness in ensuring compliance with agency policy, legal requirements, and accreditation standards</a:t>
            </a:r>
          </a:p>
        </p:txBody>
      </p:sp>
    </p:spTree>
    <p:extLst>
      <p:ext uri="{BB962C8B-B14F-4D97-AF65-F5344CB8AC3E}">
        <p14:creationId xmlns:p14="http://schemas.microsoft.com/office/powerpoint/2010/main" val="3981669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1C85B-37A4-73DB-56CD-A2EB520D5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D06A0-8263-6EBD-0BC8-DE005FEAF057}"/>
              </a:ext>
            </a:extLst>
          </p:cNvPr>
          <p:cNvSpPr>
            <a:spLocks noGrp="1"/>
          </p:cNvSpPr>
          <p:nvPr>
            <p:ph type="title"/>
          </p:nvPr>
        </p:nvSpPr>
        <p:spPr/>
        <p:txBody>
          <a:bodyPr/>
          <a:lstStyle/>
          <a:p>
            <a:r>
              <a:rPr lang="en-US" b="1" dirty="0">
                <a:solidFill>
                  <a:srgbClr val="FFFF00"/>
                </a:solidFill>
              </a:rPr>
              <a:t>Standard Components </a:t>
            </a:r>
          </a:p>
        </p:txBody>
      </p:sp>
      <p:sp>
        <p:nvSpPr>
          <p:cNvPr id="3" name="Content Placeholder 2">
            <a:extLst>
              <a:ext uri="{FF2B5EF4-FFF2-40B4-BE49-F238E27FC236}">
                <a16:creationId xmlns:a16="http://schemas.microsoft.com/office/drawing/2014/main" id="{DCC3A975-175F-9122-5AF4-01D8B6F8E979}"/>
              </a:ext>
            </a:extLst>
          </p:cNvPr>
          <p:cNvSpPr>
            <a:spLocks noGrp="1"/>
          </p:cNvSpPr>
          <p:nvPr>
            <p:ph idx="1"/>
          </p:nvPr>
        </p:nvSpPr>
        <p:spPr/>
        <p:txBody>
          <a:bodyPr>
            <a:normAutofit/>
          </a:bodyPr>
          <a:lstStyle/>
          <a:p>
            <a:pPr>
              <a:spcBef>
                <a:spcPts val="480"/>
              </a:spcBef>
              <a:buClr>
                <a:srgbClr val="FF0000"/>
              </a:buClr>
              <a:buFont typeface="Wingdings" panose="05000000000000000000" pitchFamily="2" charset="2"/>
              <a:buChar char="Ø"/>
            </a:pPr>
            <a:r>
              <a:rPr lang="en-US" sz="2400" dirty="0">
                <a:solidFill>
                  <a:schemeClr val="tx1"/>
                </a:solidFill>
              </a:rPr>
              <a:t>Standard Narrative:</a:t>
            </a:r>
          </a:p>
          <a:p>
            <a:pPr lvl="1">
              <a:spcBef>
                <a:spcPts val="480"/>
              </a:spcBef>
              <a:buClr>
                <a:srgbClr val="FF0000"/>
              </a:buClr>
              <a:buFont typeface="Wingdings" panose="05000000000000000000" pitchFamily="2" charset="2"/>
              <a:buChar char="§"/>
            </a:pPr>
            <a:r>
              <a:rPr lang="en-US" sz="2400" kern="100" dirty="0">
                <a:solidFill>
                  <a:schemeClr val="tx1"/>
                </a:solidFill>
                <a:effectLst/>
                <a:ea typeface="Aptos" panose="020B0004020202020204" pitchFamily="34" charset="0"/>
                <a:cs typeface="Times New Roman" panose="02020603050405020304" pitchFamily="18" charset="0"/>
              </a:rPr>
              <a:t>Effective supervision and career development is enhanced by a consistently executed evaluation program. Personnel at each level of the agency have different responsibilities. The evaluation programs should address these responsibilities.</a:t>
            </a:r>
          </a:p>
        </p:txBody>
      </p:sp>
    </p:spTree>
    <p:extLst>
      <p:ext uri="{BB962C8B-B14F-4D97-AF65-F5344CB8AC3E}">
        <p14:creationId xmlns:p14="http://schemas.microsoft.com/office/powerpoint/2010/main" val="34864330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8B995-1E61-4F0E-8199-B85BDE23C1F8}"/>
              </a:ext>
            </a:extLst>
          </p:cNvPr>
          <p:cNvSpPr>
            <a:spLocks noGrp="1"/>
          </p:cNvSpPr>
          <p:nvPr>
            <p:ph type="title"/>
          </p:nvPr>
        </p:nvSpPr>
        <p:spPr>
          <a:xfrm>
            <a:off x="684212" y="4665133"/>
            <a:ext cx="8534400" cy="1507067"/>
          </a:xfrm>
        </p:spPr>
        <p:txBody>
          <a:bodyPr/>
          <a:lstStyle/>
          <a:p>
            <a:r>
              <a:rPr lang="en-US" b="1" dirty="0">
                <a:solidFill>
                  <a:srgbClr val="FFFF00"/>
                </a:solidFill>
              </a:rPr>
              <a:t>“If” Standard components</a:t>
            </a:r>
          </a:p>
        </p:txBody>
      </p:sp>
      <p:sp>
        <p:nvSpPr>
          <p:cNvPr id="3" name="Content Placeholder 2">
            <a:extLst>
              <a:ext uri="{FF2B5EF4-FFF2-40B4-BE49-F238E27FC236}">
                <a16:creationId xmlns:a16="http://schemas.microsoft.com/office/drawing/2014/main" id="{30F05280-96F1-47D9-AEE4-2038395935AB}"/>
              </a:ext>
            </a:extLst>
          </p:cNvPr>
          <p:cNvSpPr>
            <a:spLocks noGrp="1"/>
          </p:cNvSpPr>
          <p:nvPr>
            <p:ph idx="1"/>
          </p:nvPr>
        </p:nvSpPr>
        <p:spPr>
          <a:xfrm>
            <a:off x="684212" y="685800"/>
            <a:ext cx="8534400" cy="3833191"/>
          </a:xfrm>
        </p:spPr>
        <p:txBody>
          <a:bodyPr>
            <a:noAutofit/>
          </a:bodyPr>
          <a:lstStyle/>
          <a:p>
            <a:pPr>
              <a:buClr>
                <a:srgbClr val="FF0000"/>
              </a:buClr>
              <a:buFont typeface="Wingdings" panose="05000000000000000000" pitchFamily="2" charset="2"/>
              <a:buChar char="Ø"/>
            </a:pPr>
            <a:r>
              <a:rPr lang="en-US" dirty="0">
                <a:solidFill>
                  <a:schemeClr val="tx1"/>
                </a:solidFill>
              </a:rPr>
              <a:t>Standard Statement:</a:t>
            </a:r>
          </a:p>
          <a:p>
            <a:pPr lvl="1">
              <a:buClr>
                <a:srgbClr val="FF0000"/>
              </a:buClr>
              <a:buFont typeface="Wingdings" panose="05000000000000000000" pitchFamily="2" charset="2"/>
              <a:buChar char="§"/>
            </a:pPr>
            <a:r>
              <a:rPr lang="en-US" sz="2000" dirty="0">
                <a:solidFill>
                  <a:schemeClr val="tx1"/>
                </a:solidFill>
              </a:rPr>
              <a:t>1.10.6 – A written directive requiring that if the agency has a tactical team or members are assigned to and part of a multi-jurisdictional tactical team, negotiators, or animal teams all personnel assigned to those functions:</a:t>
            </a:r>
          </a:p>
          <a:p>
            <a:pPr marL="1371600" lvl="2" indent="-457200">
              <a:buClr>
                <a:srgbClr val="FF0000"/>
              </a:buClr>
              <a:buAutoNum type="alphaLcPeriod"/>
            </a:pPr>
            <a:r>
              <a:rPr lang="en-US" sz="2000" dirty="0">
                <a:solidFill>
                  <a:schemeClr val="tx1"/>
                </a:solidFill>
              </a:rPr>
              <a:t>participate in entry-level basic training prior to assuming those duties;</a:t>
            </a:r>
          </a:p>
          <a:p>
            <a:pPr marL="1371600" lvl="2" indent="-457200">
              <a:buClr>
                <a:srgbClr val="FF0000"/>
              </a:buClr>
              <a:buAutoNum type="alphaLcPeriod"/>
            </a:pPr>
            <a:r>
              <a:rPr lang="en-US" sz="2000" dirty="0">
                <a:solidFill>
                  <a:schemeClr val="tx1"/>
                </a:solidFill>
              </a:rPr>
              <a:t>tactical teams, including assigned negotiators, and canine or mounted teams must train, at a minimum, quarterly; and </a:t>
            </a:r>
          </a:p>
        </p:txBody>
      </p:sp>
    </p:spTree>
    <p:extLst>
      <p:ext uri="{BB962C8B-B14F-4D97-AF65-F5344CB8AC3E}">
        <p14:creationId xmlns:p14="http://schemas.microsoft.com/office/powerpoint/2010/main" val="12845268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496B0-1DD1-42CC-B6DE-BCCAA96EB761}"/>
              </a:ext>
            </a:extLst>
          </p:cNvPr>
          <p:cNvSpPr>
            <a:spLocks noGrp="1"/>
          </p:cNvSpPr>
          <p:nvPr>
            <p:ph type="title"/>
          </p:nvPr>
        </p:nvSpPr>
        <p:spPr/>
        <p:txBody>
          <a:bodyPr/>
          <a:lstStyle/>
          <a:p>
            <a:r>
              <a:rPr lang="en-US" b="1" dirty="0">
                <a:solidFill>
                  <a:srgbClr val="FFFF00"/>
                </a:solidFill>
              </a:rPr>
              <a:t>“IF” Standard Components </a:t>
            </a:r>
          </a:p>
        </p:txBody>
      </p:sp>
      <p:sp>
        <p:nvSpPr>
          <p:cNvPr id="3" name="Content Placeholder 2">
            <a:extLst>
              <a:ext uri="{FF2B5EF4-FFF2-40B4-BE49-F238E27FC236}">
                <a16:creationId xmlns:a16="http://schemas.microsoft.com/office/drawing/2014/main" id="{AB64933D-5AFC-4B5C-9B5D-1D52BB6CED8B}"/>
              </a:ext>
            </a:extLst>
          </p:cNvPr>
          <p:cNvSpPr>
            <a:spLocks noGrp="1"/>
          </p:cNvSpPr>
          <p:nvPr>
            <p:ph idx="1"/>
          </p:nvPr>
        </p:nvSpPr>
        <p:spPr/>
        <p:txBody>
          <a:bodyPr>
            <a:normAutofit fontScale="70000" lnSpcReduction="20000"/>
          </a:bodyPr>
          <a:lstStyle/>
          <a:p>
            <a:pPr>
              <a:lnSpc>
                <a:spcPct val="120000"/>
              </a:lnSpc>
              <a:buClr>
                <a:srgbClr val="FF0000"/>
              </a:buClr>
              <a:buFont typeface="Wingdings" panose="05000000000000000000" pitchFamily="2" charset="2"/>
              <a:buChar char="Ø"/>
            </a:pPr>
            <a:r>
              <a:rPr lang="en-US" sz="2400" dirty="0">
                <a:solidFill>
                  <a:schemeClr val="tx1"/>
                </a:solidFill>
              </a:rPr>
              <a:t>Standard Narrative:</a:t>
            </a:r>
          </a:p>
          <a:p>
            <a:pPr lvl="1">
              <a:lnSpc>
                <a:spcPct val="120000"/>
              </a:lnSpc>
              <a:buClr>
                <a:srgbClr val="FF0000"/>
              </a:buClr>
              <a:buFont typeface="Wingdings" panose="05000000000000000000" pitchFamily="2" charset="2"/>
              <a:buChar char="§"/>
            </a:pPr>
            <a:r>
              <a:rPr lang="en-US" sz="2400" dirty="0">
                <a:solidFill>
                  <a:schemeClr val="tx1"/>
                </a:solidFill>
              </a:rPr>
              <a:t>Animals include support/therapy dogs, horses, etc., in which the use requires additional training beyond that of other police officers or incurs additional liability. </a:t>
            </a:r>
          </a:p>
          <a:p>
            <a:pPr lvl="1">
              <a:lnSpc>
                <a:spcPct val="120000"/>
              </a:lnSpc>
              <a:buClr>
                <a:srgbClr val="FF0000"/>
              </a:buClr>
              <a:buFont typeface="Wingdings" panose="05000000000000000000" pitchFamily="2" charset="2"/>
              <a:buChar char="§"/>
            </a:pPr>
            <a:r>
              <a:rPr lang="en-US" sz="2400" dirty="0">
                <a:solidFill>
                  <a:schemeClr val="tx1"/>
                </a:solidFill>
              </a:rPr>
              <a:t>It is necessary that specialized training is held at regular intervals and that the training is always documented. Those training records should be retained by the agency due to potential liability that may occur as a result of the actions taken by the team or its members. </a:t>
            </a:r>
          </a:p>
          <a:p>
            <a:pPr lvl="1">
              <a:lnSpc>
                <a:spcPct val="120000"/>
              </a:lnSpc>
              <a:buClr>
                <a:srgbClr val="FF0000"/>
              </a:buClr>
              <a:buFont typeface="Wingdings" panose="05000000000000000000" pitchFamily="2" charset="2"/>
              <a:buChar char="§"/>
            </a:pPr>
            <a:r>
              <a:rPr lang="en-US" sz="2400" dirty="0">
                <a:solidFill>
                  <a:schemeClr val="tx1"/>
                </a:solidFill>
              </a:rPr>
              <a:t>If the agency has a tactical team that regularly participates with another tactical team, inter-agency training is encouraged.</a:t>
            </a:r>
          </a:p>
        </p:txBody>
      </p:sp>
    </p:spTree>
    <p:extLst>
      <p:ext uri="{BB962C8B-B14F-4D97-AF65-F5344CB8AC3E}">
        <p14:creationId xmlns:p14="http://schemas.microsoft.com/office/powerpoint/2010/main" val="1798175466"/>
      </p:ext>
    </p:extLst>
  </p:cSld>
  <p:clrMapOvr>
    <a:masterClrMapping/>
  </p:clrMapOvr>
</p:sld>
</file>

<file path=ppt/theme/theme1.xml><?xml version="1.0" encoding="utf-8"?>
<a:theme xmlns:a="http://schemas.openxmlformats.org/drawingml/2006/main" name="Sl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1679</TotalTime>
  <Words>6866</Words>
  <Application>Microsoft Office PowerPoint</Application>
  <PresentationFormat>Widescreen</PresentationFormat>
  <Paragraphs>962</Paragraphs>
  <Slides>231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231</vt:i4>
      </vt:variant>
    </vt:vector>
  </HeadingPairs>
  <TitlesOfParts>
    <vt:vector size="239" baseType="lpstr">
      <vt:lpstr>Aptos</vt:lpstr>
      <vt:lpstr>Arial</vt:lpstr>
      <vt:lpstr>Calibri</vt:lpstr>
      <vt:lpstr>Century Gothic</vt:lpstr>
      <vt:lpstr>Times New Roman</vt:lpstr>
      <vt:lpstr>Wingdings</vt:lpstr>
      <vt:lpstr>Wingdings 3</vt:lpstr>
      <vt:lpstr>Slice</vt:lpstr>
      <vt:lpstr>Pennsylvania Chiefs of Police association </vt:lpstr>
      <vt:lpstr>The Pennsylvania  Law Enforcement Accreditation Program</vt:lpstr>
      <vt:lpstr>Partnership</vt:lpstr>
      <vt:lpstr>PowerPoint Presentation</vt:lpstr>
      <vt:lpstr>PowerPoint Presentation</vt:lpstr>
      <vt:lpstr>PowerPoint Presentation</vt:lpstr>
      <vt:lpstr>What will you…</vt:lpstr>
      <vt:lpstr>PowerPoint Presentation</vt:lpstr>
      <vt:lpstr>Instructor</vt:lpstr>
      <vt:lpstr>PowerPoint Presentation</vt:lpstr>
      <vt:lpstr>Pennsylvania Law Enforcement Accreditation Program</vt:lpstr>
      <vt:lpstr>Accreditation program Overview</vt:lpstr>
      <vt:lpstr>History of Law Enforcement accreditation </vt:lpstr>
      <vt:lpstr>Pennsylvania Law Enforcement Accreditation Program</vt:lpstr>
      <vt:lpstr>Setting the Standards for Pennsylvania Law Enforcement since 2001</vt:lpstr>
      <vt:lpstr>PowerPoint Presentation</vt:lpstr>
      <vt:lpstr>Task Force </vt:lpstr>
      <vt:lpstr>Pennsylvania Law Enforcement Accreditation Commission (PLEAC)</vt:lpstr>
      <vt:lpstr>Is my agency required to use PowerDMS?</vt:lpstr>
      <vt:lpstr>PowerPoint Presentation</vt:lpstr>
      <vt:lpstr>As of January 23, 2025</vt:lpstr>
      <vt:lpstr>PowerPoint Presentation</vt:lpstr>
      <vt:lpstr>Accreditation</vt:lpstr>
      <vt:lpstr>What advantages does accreditation provide to my agency?</vt:lpstr>
      <vt:lpstr>PowerPoint Presentation</vt:lpstr>
      <vt:lpstr>PowerPoint Presentation</vt:lpstr>
      <vt:lpstr>PowerPoint Presentation</vt:lpstr>
      <vt:lpstr>Who does accreditation begin with? </vt:lpstr>
      <vt:lpstr>Executive Leadership</vt:lpstr>
      <vt:lpstr>The application and Chief Executive Officer Responsibilities</vt:lpstr>
      <vt:lpstr>What is the cost?</vt:lpstr>
      <vt:lpstr>Notification to agency personnel - “we’re going for it!”</vt:lpstr>
      <vt:lpstr>Agency administration</vt:lpstr>
      <vt:lpstr>Who will be my agency’s accreditation manager? </vt:lpstr>
      <vt:lpstr>What makes a good accreditation manager? </vt:lpstr>
      <vt:lpstr>Considerations when selecting an accreditation manager </vt:lpstr>
      <vt:lpstr>PowerPoint Presentation</vt:lpstr>
      <vt:lpstr>Accreditation manager</vt:lpstr>
      <vt:lpstr>PowerPoint Presentation</vt:lpstr>
      <vt:lpstr>Is accreditation fun?</vt:lpstr>
      <vt:lpstr>PowerPoint Presentation</vt:lpstr>
      <vt:lpstr>Make the Most of the Opportunity</vt:lpstr>
      <vt:lpstr>PowerPoint Presentation</vt:lpstr>
      <vt:lpstr>Responsibilities of the accreditation manager</vt:lpstr>
      <vt:lpstr>Responsibilities of the accreditation manager</vt:lpstr>
      <vt:lpstr>Responsibilities of the accreditation manager</vt:lpstr>
      <vt:lpstr>Responsibilities of the accreditation manager</vt:lpstr>
      <vt:lpstr>PowerPoint Presentation</vt:lpstr>
      <vt:lpstr>Self-assessment of the agency</vt:lpstr>
      <vt:lpstr>Self- assessment  of Agency</vt:lpstr>
      <vt:lpstr>Self- assessment  of Agency</vt:lpstr>
      <vt:lpstr>Self- assessment  of Agency</vt:lpstr>
      <vt:lpstr>Pennsylvania Law Enforcement Accreditation program</vt:lpstr>
      <vt:lpstr>Manuals</vt:lpstr>
      <vt:lpstr>Focus areas</vt:lpstr>
      <vt:lpstr>Administrative manual</vt:lpstr>
      <vt:lpstr>Chapter 1 –  Initial steps</vt:lpstr>
      <vt:lpstr>Chapter 2 – Organization</vt:lpstr>
      <vt:lpstr>Chapter 3 – Standards</vt:lpstr>
      <vt:lpstr>Chapter 4 –  Managing, controlling, and Proving Compliance with standards </vt:lpstr>
      <vt:lpstr>Chapter 5 – Preparing for and conducting a mock on-site assessment </vt:lpstr>
      <vt:lpstr>Chapter 6 – Preparing for and conducting the on-site assessment </vt:lpstr>
      <vt:lpstr>Chapter 7 – Now what? </vt:lpstr>
      <vt:lpstr>Glossary &amp; Appendages</vt:lpstr>
      <vt:lpstr>How does the process work?</vt:lpstr>
      <vt:lpstr>Standards Manual</vt:lpstr>
      <vt:lpstr>Accreditation Standards</vt:lpstr>
      <vt:lpstr>PowerPoint Presentation</vt:lpstr>
      <vt:lpstr>Accreditation Standards</vt:lpstr>
      <vt:lpstr>By the numbers</vt:lpstr>
      <vt:lpstr>Accreditation standards</vt:lpstr>
      <vt:lpstr>Organization and Management</vt:lpstr>
      <vt:lpstr>Law Enforcement Function</vt:lpstr>
      <vt:lpstr>Staff Support</vt:lpstr>
      <vt:lpstr>Legal Mandates</vt:lpstr>
      <vt:lpstr>Numbering System</vt:lpstr>
      <vt:lpstr>Standard Components</vt:lpstr>
      <vt:lpstr>Bullets &amp; Sub-Bullets</vt:lpstr>
      <vt:lpstr>“If” Standards</vt:lpstr>
      <vt:lpstr>Observation</vt:lpstr>
      <vt:lpstr>Observation (O)</vt:lpstr>
      <vt:lpstr>Observations</vt:lpstr>
      <vt:lpstr>Memo-to-file (MTF)</vt:lpstr>
      <vt:lpstr>Interviews</vt:lpstr>
      <vt:lpstr>Not applicable (N/A)</vt:lpstr>
      <vt:lpstr>Now let’s take…</vt:lpstr>
      <vt:lpstr>Chapter 1</vt:lpstr>
      <vt:lpstr>Standard Components </vt:lpstr>
      <vt:lpstr>Standard Components </vt:lpstr>
      <vt:lpstr>Standard Components </vt:lpstr>
      <vt:lpstr>Standard Components </vt:lpstr>
      <vt:lpstr>Standard Components</vt:lpstr>
      <vt:lpstr>Standard Components </vt:lpstr>
      <vt:lpstr>Standard Components</vt:lpstr>
      <vt:lpstr>Standard Components </vt:lpstr>
      <vt:lpstr>Standard Components</vt:lpstr>
      <vt:lpstr>Standard Components </vt:lpstr>
      <vt:lpstr>“If” Standard components</vt:lpstr>
      <vt:lpstr>“IF” Standard Components </vt:lpstr>
      <vt:lpstr>Chapter 2</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Chapter 3</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Chapter 4</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 Components </vt:lpstr>
      <vt:lpstr>Standards</vt:lpstr>
      <vt:lpstr>Helpful tips</vt:lpstr>
      <vt:lpstr>Organization of Files</vt:lpstr>
      <vt:lpstr>PowerPoint Presentation</vt:lpstr>
      <vt:lpstr>PowerPoint Presentation</vt:lpstr>
      <vt:lpstr>What should the format of a policy look like?</vt:lpstr>
      <vt:lpstr>Outline</vt:lpstr>
      <vt:lpstr>Header – Required components</vt:lpstr>
      <vt:lpstr>Written directives</vt:lpstr>
      <vt:lpstr>“I’ve begun writing a new policy manual; I have the pages numbered, now all I must do is fill in the rest!” </vt:lpstr>
      <vt:lpstr>where can I locate a "good” policy or proof of compliance?</vt:lpstr>
      <vt:lpstr>Resources </vt:lpstr>
      <vt:lpstr>PowerPoint Presentation</vt:lpstr>
      <vt:lpstr>“Countless unseen details are often the only difference between mediocre and magnificent.”  </vt:lpstr>
      <vt:lpstr>What does my agency have to prove? </vt:lpstr>
      <vt:lpstr>Proving compliance</vt:lpstr>
      <vt:lpstr>Written Documentation (AKA – Proofs of Compliance)</vt:lpstr>
      <vt:lpstr>Initial Accreditation</vt:lpstr>
      <vt:lpstr>Policies and Proofs of compliance need to be adequate to satisfy the assessor</vt:lpstr>
      <vt:lpstr>Mock assessment procedures</vt:lpstr>
      <vt:lpstr>An Esteemed organization</vt:lpstr>
      <vt:lpstr>What is PPAC?</vt:lpstr>
      <vt:lpstr>Mock Accreditation Assessment</vt:lpstr>
      <vt:lpstr>What is a “Mock”?</vt:lpstr>
      <vt:lpstr>When is a Mock Assessment Required?</vt:lpstr>
      <vt:lpstr>Who conducts An Agency’s mock accreditation assessment?</vt:lpstr>
      <vt:lpstr>Assessors!</vt:lpstr>
      <vt:lpstr>Where are the mock assessors from?</vt:lpstr>
      <vt:lpstr>How do I schedule a mock?</vt:lpstr>
      <vt:lpstr>Questions Concerning a mock?</vt:lpstr>
      <vt:lpstr>Questions Concerning a mock?</vt:lpstr>
      <vt:lpstr>What is the cost of a mock? </vt:lpstr>
      <vt:lpstr>Mock coordination &amp; Reporting</vt:lpstr>
      <vt:lpstr>Outcome of mock accreditation assessment</vt:lpstr>
      <vt:lpstr>Accreditation Assessment Procedures</vt:lpstr>
      <vt:lpstr>What is your plan?</vt:lpstr>
      <vt:lpstr>Accreditation Assessment</vt:lpstr>
      <vt:lpstr>How do I schedule an accreditation assessment (On-site)? </vt:lpstr>
      <vt:lpstr>Scheduling Your agency’s accreditation assessment</vt:lpstr>
      <vt:lpstr>How will we ever do this? </vt:lpstr>
      <vt:lpstr>Contact &amp; Planning</vt:lpstr>
      <vt:lpstr>Prepare employees</vt:lpstr>
      <vt:lpstr>Demeanor &amp; bearing of Self and agency personnel </vt:lpstr>
      <vt:lpstr>Assessor Workspace</vt:lpstr>
      <vt:lpstr>Assessor Workspace</vt:lpstr>
      <vt:lpstr>Assessor Workspace</vt:lpstr>
      <vt:lpstr>Hospitality</vt:lpstr>
      <vt:lpstr>Professional ethics</vt:lpstr>
      <vt:lpstr>PowerPoint Presentation</vt:lpstr>
      <vt:lpstr>Duration of on-site</vt:lpstr>
      <vt:lpstr>Compliance verification</vt:lpstr>
      <vt:lpstr>Day 1 and/or 2</vt:lpstr>
      <vt:lpstr>File review</vt:lpstr>
      <vt:lpstr>Tour Sheet</vt:lpstr>
      <vt:lpstr>Observations</vt:lpstr>
      <vt:lpstr>PowerPoint Presentation</vt:lpstr>
      <vt:lpstr>Ride-along</vt:lpstr>
      <vt:lpstr>“Exit” Interview</vt:lpstr>
      <vt:lpstr>Assessors</vt:lpstr>
      <vt:lpstr>Prior to arrival @ Agency</vt:lpstr>
      <vt:lpstr>Files</vt:lpstr>
      <vt:lpstr>Simple note</vt:lpstr>
      <vt:lpstr>Remember</vt:lpstr>
      <vt:lpstr>Conflict Resolution</vt:lpstr>
      <vt:lpstr>Issues</vt:lpstr>
      <vt:lpstr>PowerPoint Presentation</vt:lpstr>
      <vt:lpstr>PowerPoint Presentation</vt:lpstr>
      <vt:lpstr>PowerPoint Presentation</vt:lpstr>
      <vt:lpstr>PowerPoint Presentation</vt:lpstr>
      <vt:lpstr>PowerPoint Presentation</vt:lpstr>
      <vt:lpstr>PowerPoint Presentation</vt:lpstr>
      <vt:lpstr>Possibilities</vt:lpstr>
      <vt:lpstr>PowerPoint Presentation</vt:lpstr>
      <vt:lpstr>Assessment &amp; Compliance</vt:lpstr>
      <vt:lpstr>Award Date</vt:lpstr>
      <vt:lpstr>Accreditation Requirements</vt:lpstr>
      <vt:lpstr>Annual Compliance Survey</vt:lpstr>
      <vt:lpstr>What resources are available to help guide me through this process? </vt:lpstr>
      <vt:lpstr>SAMPLE Assessment</vt:lpstr>
      <vt:lpstr>Sample Assessment</vt:lpstr>
      <vt:lpstr>Access to the Sample assessment</vt:lpstr>
      <vt:lpstr>What does the Sample Assessment typically consist of?</vt:lpstr>
      <vt:lpstr>Resource Guide</vt:lpstr>
      <vt:lpstr>PowerPoint Presentation</vt:lpstr>
      <vt:lpstr>PowerPoint Presentation</vt:lpstr>
      <vt:lpstr>Initial Accreditation</vt:lpstr>
      <vt:lpstr>Consent agenda</vt:lpstr>
      <vt:lpstr>Extensions</vt:lpstr>
      <vt:lpstr>Extensions</vt:lpstr>
      <vt:lpstr>Extensions</vt:lpstr>
      <vt:lpstr>Waiver from compliance</vt:lpstr>
      <vt:lpstr>Waiver from compliance</vt:lpstr>
      <vt:lpstr>Mergers</vt:lpstr>
      <vt:lpstr>Yearly review</vt:lpstr>
      <vt:lpstr>Final Thought</vt:lpstr>
      <vt:lpstr>Who to contact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Pennsylvania Chiefs of Police association</dc:title>
  <dc:creator>David Madrak</dc:creator>
  <cp:lastModifiedBy>David Madrak</cp:lastModifiedBy>
  <cp:revision>178</cp:revision>
  <dcterms:created xsi:type="dcterms:W3CDTF">2020-09-15T20:47:01Z</dcterms:created>
  <dcterms:modified xsi:type="dcterms:W3CDTF">2025-03-26T13:44:39Z</dcterms:modified>
</cp:coreProperties>
</file>